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  <p:sldMasterId id="2147483669" r:id="rId2"/>
    <p:sldMasterId id="2147483691" r:id="rId3"/>
  </p:sldMasterIdLst>
  <p:notesMasterIdLst>
    <p:notesMasterId r:id="rId18"/>
  </p:notesMasterIdLst>
  <p:sldIdLst>
    <p:sldId id="321" r:id="rId4"/>
    <p:sldId id="322" r:id="rId5"/>
    <p:sldId id="292" r:id="rId6"/>
    <p:sldId id="293" r:id="rId7"/>
    <p:sldId id="294" r:id="rId8"/>
    <p:sldId id="323" r:id="rId9"/>
    <p:sldId id="301" r:id="rId10"/>
    <p:sldId id="319" r:id="rId11"/>
    <p:sldId id="295" r:id="rId12"/>
    <p:sldId id="314" r:id="rId13"/>
    <p:sldId id="324" r:id="rId14"/>
    <p:sldId id="320" r:id="rId15"/>
    <p:sldId id="315" r:id="rId16"/>
    <p:sldId id="27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DFD"/>
    <a:srgbClr val="1AB1C7"/>
    <a:srgbClr val="FFFFFF"/>
    <a:srgbClr val="FEFEFE"/>
    <a:srgbClr val="DEE1E6"/>
    <a:srgbClr val="F9F9F9"/>
    <a:srgbClr val="DEDEDF"/>
    <a:srgbClr val="F4F7FC"/>
    <a:srgbClr val="98ADB8"/>
    <a:srgbClr val="F3F6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309" autoAdjust="0"/>
    <p:restoredTop sz="94624"/>
  </p:normalViewPr>
  <p:slideViewPr>
    <p:cSldViewPr snapToObjects="1">
      <p:cViewPr varScale="1">
        <p:scale>
          <a:sx n="64" d="100"/>
          <a:sy n="64" d="100"/>
        </p:scale>
        <p:origin x="468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72" d="100"/>
          <a:sy n="72" d="100"/>
        </p:scale>
        <p:origin x="2384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1D82E5-C754-DA4D-8AD2-B188F6A0BE7B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2CA43E-D9D2-3841-9A05-3C1799AEBE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237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3608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10589503" y="358154"/>
            <a:ext cx="763081" cy="126390"/>
          </a:xfrm>
          <a:prstGeom prst="rect">
            <a:avLst/>
          </a:prstGeom>
          <a:solidFill>
            <a:srgbClr val="09B8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64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09B8B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09B8B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000DCC-87A6-2D4B-B3CC-D51F75020C7E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22831E-9207-CB4B-A428-8D3633843DD9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10589503" y="358154"/>
            <a:ext cx="763081" cy="126390"/>
          </a:xfrm>
          <a:prstGeom prst="rect">
            <a:avLst/>
          </a:prstGeom>
          <a:solidFill>
            <a:srgbClr val="09B8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48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000DCC-87A6-2D4B-B3CC-D51F75020C7E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22831E-9207-CB4B-A428-8D3633843DD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0589503" y="358154"/>
            <a:ext cx="763081" cy="126390"/>
          </a:xfrm>
          <a:prstGeom prst="rect">
            <a:avLst/>
          </a:prstGeom>
          <a:solidFill>
            <a:srgbClr val="09B8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/>
          <p:cNvGrpSpPr/>
          <p:nvPr userDrawn="1"/>
        </p:nvGrpSpPr>
        <p:grpSpPr>
          <a:xfrm>
            <a:off x="7968208" y="1479671"/>
            <a:ext cx="3384376" cy="3987744"/>
            <a:chOff x="7968208" y="1520673"/>
            <a:chExt cx="3384376" cy="3987744"/>
          </a:xfrm>
        </p:grpSpPr>
        <p:sp>
          <p:nvSpPr>
            <p:cNvPr id="9" name="Rectangle 8"/>
            <p:cNvSpPr/>
            <p:nvPr userDrawn="1"/>
          </p:nvSpPr>
          <p:spPr>
            <a:xfrm>
              <a:off x="7968208" y="1520673"/>
              <a:ext cx="3384376" cy="3924549"/>
            </a:xfrm>
            <a:prstGeom prst="rect">
              <a:avLst/>
            </a:prstGeom>
            <a:solidFill>
              <a:srgbClr val="E7E6E6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9278855" y="5382027"/>
              <a:ext cx="763081" cy="126390"/>
            </a:xfrm>
            <a:prstGeom prst="rect">
              <a:avLst/>
            </a:prstGeom>
            <a:solidFill>
              <a:srgbClr val="09B8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E7E6E6"/>
                </a:solidFill>
              </a:endParaRPr>
            </a:p>
          </p:txBody>
        </p:sp>
      </p:grpSp>
      <p:grpSp>
        <p:nvGrpSpPr>
          <p:cNvPr id="30" name="Group 29"/>
          <p:cNvGrpSpPr/>
          <p:nvPr userDrawn="1"/>
        </p:nvGrpSpPr>
        <p:grpSpPr>
          <a:xfrm>
            <a:off x="4367808" y="1479671"/>
            <a:ext cx="3384376" cy="3987744"/>
            <a:chOff x="7968208" y="1520673"/>
            <a:chExt cx="3384376" cy="3987744"/>
          </a:xfrm>
        </p:grpSpPr>
        <p:sp>
          <p:nvSpPr>
            <p:cNvPr id="31" name="Rectangle 30"/>
            <p:cNvSpPr/>
            <p:nvPr userDrawn="1"/>
          </p:nvSpPr>
          <p:spPr>
            <a:xfrm>
              <a:off x="7968208" y="1520673"/>
              <a:ext cx="3384376" cy="3924549"/>
            </a:xfrm>
            <a:prstGeom prst="rect">
              <a:avLst/>
            </a:prstGeom>
            <a:solidFill>
              <a:srgbClr val="E7E6E6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 userDrawn="1"/>
          </p:nvSpPr>
          <p:spPr>
            <a:xfrm>
              <a:off x="9278855" y="5382027"/>
              <a:ext cx="763081" cy="126390"/>
            </a:xfrm>
            <a:prstGeom prst="rect">
              <a:avLst/>
            </a:prstGeom>
            <a:solidFill>
              <a:srgbClr val="09B8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E7E6E6"/>
                </a:solidFill>
              </a:endParaRPr>
            </a:p>
          </p:txBody>
        </p:sp>
      </p:grpSp>
      <p:grpSp>
        <p:nvGrpSpPr>
          <p:cNvPr id="40" name="Group 39"/>
          <p:cNvGrpSpPr/>
          <p:nvPr userDrawn="1"/>
        </p:nvGrpSpPr>
        <p:grpSpPr>
          <a:xfrm>
            <a:off x="767408" y="1479671"/>
            <a:ext cx="3384376" cy="3987744"/>
            <a:chOff x="7968208" y="1520673"/>
            <a:chExt cx="3384376" cy="3987744"/>
          </a:xfrm>
        </p:grpSpPr>
        <p:sp>
          <p:nvSpPr>
            <p:cNvPr id="41" name="Rectangle 40"/>
            <p:cNvSpPr/>
            <p:nvPr userDrawn="1"/>
          </p:nvSpPr>
          <p:spPr>
            <a:xfrm>
              <a:off x="7968208" y="1520673"/>
              <a:ext cx="3384376" cy="3924549"/>
            </a:xfrm>
            <a:prstGeom prst="rect">
              <a:avLst/>
            </a:prstGeom>
            <a:solidFill>
              <a:srgbClr val="E7E6E6">
                <a:alpha val="4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/>
            <p:cNvSpPr/>
            <p:nvPr userDrawn="1"/>
          </p:nvSpPr>
          <p:spPr>
            <a:xfrm>
              <a:off x="9278855" y="5382027"/>
              <a:ext cx="763081" cy="126390"/>
            </a:xfrm>
            <a:prstGeom prst="rect">
              <a:avLst/>
            </a:prstGeom>
            <a:solidFill>
              <a:srgbClr val="09B8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E7E6E6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0700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000DCC-87A6-2D4B-B3CC-D51F75020C7E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22831E-9207-CB4B-A428-8D3633843DD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581193" y="4693389"/>
            <a:ext cx="11029616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 rtl="1">
              <a:defRPr sz="2400" b="0" i="0">
                <a:solidFill>
                  <a:srgbClr val="163559"/>
                </a:solidFill>
                <a:latin typeface="DIN Next LT Arabic" charset="0"/>
                <a:ea typeface="DIN Next LT Arabic" charset="0"/>
                <a:cs typeface="DIN Next LT Arabic" charset="0"/>
              </a:defRPr>
            </a:lvl1pPr>
          </a:lstStyle>
          <a:p>
            <a:pPr algn="r" defTabSz="457200" rtl="0" eaLnBrk="1" latinLnBrk="0" hangingPunct="1">
              <a:spcBef>
                <a:spcPct val="0"/>
              </a:spcBef>
              <a:buNone/>
            </a:pPr>
            <a:r>
              <a:rPr lang="ar-SA" dirty="0"/>
              <a:t>العنوان هنا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81192" y="5260127"/>
            <a:ext cx="11029617" cy="5986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rtl="0">
              <a:buNone/>
              <a:defRPr sz="1400" b="0" i="0">
                <a:latin typeface="DIN Next LT Arabic" charset="0"/>
                <a:ea typeface="DIN Next LT Arabic" charset="0"/>
                <a:cs typeface="DIN Next LT Arabic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r" defTabSz="457200" rtl="1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</a:pPr>
            <a:r>
              <a:rPr lang="ar-SA" dirty="0"/>
              <a:t>نبذة مبسطة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89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000DCC-87A6-2D4B-B3CC-D51F75020C7E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22831E-9207-CB4B-A428-8D3633843D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09083-4FA8-2A40-BD43-AA2565A9DFB7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1D1C0-D67B-6541-91A0-7F6BA316126E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133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09083-4FA8-2A40-BD43-AA2565A9DFB7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1D1C0-D67B-6541-91A0-7F6BA316126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16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9606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630" cy="6858000"/>
          </a:xfrm>
          <a:prstGeom prst="rect">
            <a:avLst/>
          </a:prstGeom>
        </p:spPr>
      </p:pic>
      <p:sp>
        <p:nvSpPr>
          <p:cNvPr id="8" name="Title Placeholder 7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777" y="166407"/>
            <a:ext cx="1864938" cy="1722998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851E9E12-A952-0CBB-6041-0326BEAD8853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3500" y="63500"/>
            <a:ext cx="1039876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ar-SA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Business Document</a:t>
            </a:r>
          </a:p>
        </p:txBody>
      </p:sp>
    </p:spTree>
    <p:extLst>
      <p:ext uri="{BB962C8B-B14F-4D97-AF65-F5344CB8AC3E}">
        <p14:creationId xmlns:p14="http://schemas.microsoft.com/office/powerpoint/2010/main" val="957396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6176962"/>
            <a:ext cx="12192000" cy="681037"/>
          </a:xfrm>
          <a:prstGeom prst="rect">
            <a:avLst/>
          </a:prstGeom>
          <a:solidFill>
            <a:srgbClr val="E7E6E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algn="ctr" defTabSz="914400" rtl="1" eaLnBrk="1" latinLnBrk="0" hangingPunct="1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13" y="6273114"/>
            <a:ext cx="326265" cy="488731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839416" y="6438419"/>
            <a:ext cx="5513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ctr" defTabSz="914400" rtl="1" eaLnBrk="1" latinLnBrk="0" hangingPunct="1"/>
            <a:fld id="{17843AB0-057E-B14D-8143-1B0BD140A360}" type="slidenum">
              <a:rPr lang="ar-SA" sz="1200" b="0" i="0" smtClean="0">
                <a:solidFill>
                  <a:srgbClr val="163559"/>
                </a:solidFill>
                <a:latin typeface="DIN Next LT Arabic Medium" charset="0"/>
                <a:ea typeface="DIN Next LT Arabic Medium" charset="0"/>
                <a:cs typeface="DIN Next LT Arabic Medium" charset="0"/>
              </a:rPr>
              <a:pPr marL="0" algn="ctr" defTabSz="914400" rtl="1" eaLnBrk="1" latinLnBrk="0" hangingPunct="1"/>
              <a:t>‹#›</a:t>
            </a:fld>
            <a:endParaRPr lang="ar-SA" sz="1200" b="0" i="0" dirty="0">
              <a:solidFill>
                <a:srgbClr val="163559"/>
              </a:solidFill>
              <a:latin typeface="DIN Next LT Arabic Medium" charset="0"/>
              <a:ea typeface="DIN Next LT Arabic Medium" charset="0"/>
              <a:cs typeface="DIN Next LT Arabic Medium" charset="0"/>
            </a:endParaRPr>
          </a:p>
        </p:txBody>
      </p:sp>
      <p:sp>
        <p:nvSpPr>
          <p:cNvPr id="17" name="Rectangle 16"/>
          <p:cNvSpPr/>
          <p:nvPr userDrawn="1"/>
        </p:nvSpPr>
        <p:spPr>
          <a:xfrm rot="16200000">
            <a:off x="651272" y="6625350"/>
            <a:ext cx="419580" cy="45719"/>
          </a:xfrm>
          <a:prstGeom prst="rect">
            <a:avLst/>
          </a:prstGeom>
          <a:solidFill>
            <a:srgbClr val="09B8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5D0C6788-A10F-EAEE-B90A-FC0EA275FC30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3500" y="63500"/>
            <a:ext cx="1039876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ar-SA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Business Document</a:t>
            </a:r>
          </a:p>
        </p:txBody>
      </p:sp>
    </p:spTree>
    <p:extLst>
      <p:ext uri="{BB962C8B-B14F-4D97-AF65-F5344CB8AC3E}">
        <p14:creationId xmlns:p14="http://schemas.microsoft.com/office/powerpoint/2010/main" val="1275275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4" r:id="rId2"/>
    <p:sldLayoutId id="2147483675" r:id="rId3"/>
    <p:sldLayoutId id="2147483676" r:id="rId4"/>
    <p:sldLayoutId id="2147483690" r:id="rId5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rgbClr val="163559"/>
          </a:solidFill>
          <a:latin typeface="DIN Next LT Arabic Medium" charset="0"/>
          <a:ea typeface="DIN Next LT Arabic Medium" charset="0"/>
          <a:cs typeface="DIN Next LT Arabic Medium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1600" b="0" i="0" kern="1200">
          <a:solidFill>
            <a:srgbClr val="163559"/>
          </a:solidFill>
          <a:latin typeface="DIN Next LT Arabic" charset="0"/>
          <a:ea typeface="DIN Next LT Arabic" charset="0"/>
          <a:cs typeface="DIN Next LT Arabic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09083-4FA8-2A40-BD43-AA2565A9DFB7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1D1C0-D67B-6541-91A0-7F6BA316126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A2355FB3-217F-72E8-8BD0-C6BAE88848F1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3500" y="63500"/>
            <a:ext cx="1039876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ar-SA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Business Document</a:t>
            </a:r>
          </a:p>
        </p:txBody>
      </p:sp>
    </p:spTree>
    <p:extLst>
      <p:ext uri="{BB962C8B-B14F-4D97-AF65-F5344CB8AC3E}">
        <p14:creationId xmlns:p14="http://schemas.microsoft.com/office/powerpoint/2010/main" val="1268494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706" r:id="rId2"/>
    <p:sldLayoutId id="214748370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fif"/><Relationship Id="rId2" Type="http://schemas.openxmlformats.org/officeDocument/2006/relationships/image" Target="../media/image27.jfi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png"/><Relationship Id="rId5" Type="http://schemas.openxmlformats.org/officeDocument/2006/relationships/image" Target="../media/image9.png"/><Relationship Id="rId4" Type="http://schemas.openxmlformats.org/officeDocument/2006/relationships/image" Target="../media/image29.jfi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fif"/><Relationship Id="rId2" Type="http://schemas.openxmlformats.org/officeDocument/2006/relationships/image" Target="../media/image30.jfif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jfif"/><Relationship Id="rId5" Type="http://schemas.openxmlformats.org/officeDocument/2006/relationships/image" Target="../media/image14.png"/><Relationship Id="rId4" Type="http://schemas.openxmlformats.org/officeDocument/2006/relationships/image" Target="../media/image13.jf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4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2.jfi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png"/><Relationship Id="rId5" Type="http://schemas.openxmlformats.org/officeDocument/2006/relationships/image" Target="../media/image23.jfif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fif"/><Relationship Id="rId2" Type="http://schemas.openxmlformats.org/officeDocument/2006/relationships/image" Target="../media/image24.jfif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6.jfif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59D0AE9F-2E10-4DF7-A464-BE6D0331DDFC}"/>
              </a:ext>
            </a:extLst>
          </p:cNvPr>
          <p:cNvSpPr/>
          <p:nvPr/>
        </p:nvSpPr>
        <p:spPr>
          <a:xfrm>
            <a:off x="0" y="0"/>
            <a:ext cx="8184232" cy="6858000"/>
          </a:xfrm>
          <a:prstGeom prst="rect">
            <a:avLst/>
          </a:prstGeom>
          <a:solidFill>
            <a:srgbClr val="F3F6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914400" rtl="1" eaLnBrk="1" latinLnBrk="0" hangingPunct="1"/>
            <a:endParaRPr lang="ar-SA"/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D4B33D3F-4DBB-4E08-BAD7-8D4EB0C9ED44}"/>
              </a:ext>
            </a:extLst>
          </p:cNvPr>
          <p:cNvSpPr/>
          <p:nvPr/>
        </p:nvSpPr>
        <p:spPr>
          <a:xfrm>
            <a:off x="8119573" y="2527203"/>
            <a:ext cx="129318" cy="1584176"/>
          </a:xfrm>
          <a:prstGeom prst="rect">
            <a:avLst/>
          </a:prstGeom>
          <a:solidFill>
            <a:srgbClr val="1AB1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8CD779F-8BBB-4916-ADA6-9A760E82799D}"/>
              </a:ext>
            </a:extLst>
          </p:cNvPr>
          <p:cNvSpPr txBox="1">
            <a:spLocks/>
          </p:cNvSpPr>
          <p:nvPr/>
        </p:nvSpPr>
        <p:spPr>
          <a:xfrm>
            <a:off x="2010155" y="769470"/>
            <a:ext cx="5703330" cy="81749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defTabSz="457200" rtl="1"/>
            <a:r>
              <a:rPr lang="ar-SA" dirty="0">
                <a:solidFill>
                  <a:srgbClr val="163559"/>
                </a:solidFill>
                <a:latin typeface="Effra "/>
                <a:ea typeface="DIN Next LT Arabic" charset="0"/>
                <a:cs typeface="Effra XBold" panose="020B0903020203020204" pitchFamily="34" charset="0"/>
              </a:rPr>
              <a:t>دليل المستخدم</a:t>
            </a:r>
            <a:endParaRPr lang="x-none" dirty="0">
              <a:solidFill>
                <a:srgbClr val="163559"/>
              </a:solidFill>
              <a:latin typeface="Effra "/>
              <a:ea typeface="DIN Next LT Arabic" charset="0"/>
              <a:cs typeface="Effra XBold" panose="020B0903020203020204" pitchFamily="34" charset="0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91B9B2BC-0DC6-455C-84D1-A944F99544E5}"/>
              </a:ext>
            </a:extLst>
          </p:cNvPr>
          <p:cNvSpPr txBox="1">
            <a:spLocks/>
          </p:cNvSpPr>
          <p:nvPr/>
        </p:nvSpPr>
        <p:spPr>
          <a:xfrm>
            <a:off x="1381443" y="1586961"/>
            <a:ext cx="6207386" cy="5383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defTabSz="457200" rtl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</a:pPr>
            <a:r>
              <a:rPr lang="ar-SA" sz="2400" dirty="0">
                <a:solidFill>
                  <a:srgbClr val="1AB1C7"/>
                </a:solidFill>
                <a:latin typeface="Effra" panose="020B0503020203020204" pitchFamily="34" charset="0"/>
                <a:ea typeface="DIN Next LT Arabic" charset="0"/>
                <a:cs typeface="Effra" panose="020B0503020203020204" pitchFamily="34" charset="0"/>
              </a:rPr>
              <a:t>زود الأجيال بالشراكة مع بنك الرياض</a:t>
            </a:r>
          </a:p>
        </p:txBody>
      </p:sp>
      <p:pic>
        <p:nvPicPr>
          <p:cNvPr id="15" name="صورة 14">
            <a:extLst>
              <a:ext uri="{FF2B5EF4-FFF2-40B4-BE49-F238E27FC236}">
                <a16:creationId xmlns:a16="http://schemas.microsoft.com/office/drawing/2014/main" id="{9AC0795B-99EE-49D4-BB1D-670F9172B4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68" y="5352887"/>
            <a:ext cx="2060627" cy="1188823"/>
          </a:xfrm>
          <a:prstGeom prst="rect">
            <a:avLst/>
          </a:prstGeom>
        </p:spPr>
      </p:pic>
      <p:pic>
        <p:nvPicPr>
          <p:cNvPr id="6" name="Picture 14">
            <a:extLst>
              <a:ext uri="{FF2B5EF4-FFF2-40B4-BE49-F238E27FC236}">
                <a16:creationId xmlns:a16="http://schemas.microsoft.com/office/drawing/2014/main" id="{8D582050-A6CD-C657-375E-12C3CB74B647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lum bright="-40000" contrast="-20000"/>
          </a:blip>
          <a:stretch>
            <a:fillRect/>
          </a:stretch>
        </p:blipFill>
        <p:spPr>
          <a:xfrm>
            <a:off x="163424" y="2708920"/>
            <a:ext cx="7899402" cy="3215102"/>
          </a:xfrm>
          <a:prstGeom prst="rect">
            <a:avLst/>
          </a:prstGeom>
        </p:spPr>
      </p:pic>
      <p:grpSp>
        <p:nvGrpSpPr>
          <p:cNvPr id="10" name="مجموعة 9">
            <a:extLst>
              <a:ext uri="{FF2B5EF4-FFF2-40B4-BE49-F238E27FC236}">
                <a16:creationId xmlns:a16="http://schemas.microsoft.com/office/drawing/2014/main" id="{F5998B10-ED64-8119-0520-FA6CD584D4C5}"/>
              </a:ext>
            </a:extLst>
          </p:cNvPr>
          <p:cNvGrpSpPr/>
          <p:nvPr/>
        </p:nvGrpSpPr>
        <p:grpSpPr>
          <a:xfrm>
            <a:off x="8833747" y="-95174"/>
            <a:ext cx="3024336" cy="1229331"/>
            <a:chOff x="9048328" y="-127470"/>
            <a:chExt cx="3024336" cy="1229331"/>
          </a:xfrm>
        </p:grpSpPr>
        <p:pic>
          <p:nvPicPr>
            <p:cNvPr id="7" name="صورة 6" descr="صورة تحتوي على الخط, الرسومات, لقطة شاشة, نص&#10;&#10;تم إنشاء الوصف تلقائياً">
              <a:extLst>
                <a:ext uri="{FF2B5EF4-FFF2-40B4-BE49-F238E27FC236}">
                  <a16:creationId xmlns:a16="http://schemas.microsoft.com/office/drawing/2014/main" id="{16A55B66-5083-8B2F-CC5D-24EB9AD97C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75882"/>
            <a:stretch/>
          </p:blipFill>
          <p:spPr>
            <a:xfrm>
              <a:off x="11439669" y="45509"/>
              <a:ext cx="632995" cy="935219"/>
            </a:xfrm>
            <a:prstGeom prst="rect">
              <a:avLst/>
            </a:prstGeom>
          </p:spPr>
        </p:pic>
        <p:pic>
          <p:nvPicPr>
            <p:cNvPr id="8" name="صورة 7" descr="صورة تحتوي على الخط, الرسومات, لقطة شاشة, نص&#10;&#10;تم إنشاء الوصف تلقائياً">
              <a:extLst>
                <a:ext uri="{FF2B5EF4-FFF2-40B4-BE49-F238E27FC236}">
                  <a16:creationId xmlns:a16="http://schemas.microsoft.com/office/drawing/2014/main" id="{EA2F1C74-895D-6856-EECA-4AAB45551A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5082"/>
            <a:stretch/>
          </p:blipFill>
          <p:spPr>
            <a:xfrm>
              <a:off x="9048328" y="-127470"/>
              <a:ext cx="2584588" cy="1229331"/>
            </a:xfrm>
            <a:prstGeom prst="rect">
              <a:avLst/>
            </a:prstGeom>
          </p:spPr>
        </p:pic>
      </p:grpSp>
      <p:pic>
        <p:nvPicPr>
          <p:cNvPr id="9" name="صورة 12" descr="صورة تحتوي على الخط, نص, شعار, الرسومات&#10;&#10;قد يكون المحتوى المعد بواسطة الذكاء الاصطناعي غير صحيح.">
            <a:extLst>
              <a:ext uri="{FF2B5EF4-FFF2-40B4-BE49-F238E27FC236}">
                <a16:creationId xmlns:a16="http://schemas.microsoft.com/office/drawing/2014/main" id="{8CF00A4C-A974-38C7-B70C-5D84322592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26041" y="5596342"/>
            <a:ext cx="2240705" cy="1261658"/>
          </a:xfrm>
          <a:prstGeom prst="rect">
            <a:avLst/>
          </a:prstGeom>
        </p:spPr>
      </p:pic>
      <p:pic>
        <p:nvPicPr>
          <p:cNvPr id="11" name="صورة 7" descr="صورة تحتوي على الخط, الرسومات, لقطة شاشة, تصميم الجرافيك&#10;&#10;قد يكون المحتوى المعد بواسطة الذكاء الاصطناعي غير صحيح.">
            <a:extLst>
              <a:ext uri="{FF2B5EF4-FFF2-40B4-BE49-F238E27FC236}">
                <a16:creationId xmlns:a16="http://schemas.microsoft.com/office/drawing/2014/main" id="{0C3AFE5E-9D85-8746-148B-B0F5CF332D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424" y="266956"/>
            <a:ext cx="1857510" cy="558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9822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6620752A-2B0A-4FD4-8B8E-A0B813FBD71D}"/>
              </a:ext>
            </a:extLst>
          </p:cNvPr>
          <p:cNvSpPr/>
          <p:nvPr/>
        </p:nvSpPr>
        <p:spPr>
          <a:xfrm>
            <a:off x="8701062" y="0"/>
            <a:ext cx="3503712" cy="6858000"/>
          </a:xfrm>
          <a:prstGeom prst="rect">
            <a:avLst/>
          </a:prstGeom>
          <a:solidFill>
            <a:srgbClr val="F3F6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914400" rtl="1" eaLnBrk="1" latinLnBrk="0" hangingPunct="1"/>
            <a:endParaRPr lang="ar-SA"/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EE1F0648-E448-408A-8C32-389611F9F0D2}"/>
              </a:ext>
            </a:extLst>
          </p:cNvPr>
          <p:cNvSpPr/>
          <p:nvPr/>
        </p:nvSpPr>
        <p:spPr>
          <a:xfrm>
            <a:off x="8685510" y="336267"/>
            <a:ext cx="3171130" cy="576064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A" sz="2400" dirty="0">
                <a:solidFill>
                  <a:schemeClr val="bg2">
                    <a:lumMod val="50000"/>
                  </a:schemeClr>
                </a:solidFill>
                <a:latin typeface="Effra XBold" panose="020B0903020203020204" pitchFamily="34" charset="0"/>
                <a:cs typeface="Effra XBold" panose="020B0903020203020204" pitchFamily="34" charset="0"/>
              </a:rPr>
              <a:t>في تطبيق توكن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E4CE696E-D548-47DA-BAE7-2EB21E5A71BE}"/>
              </a:ext>
            </a:extLst>
          </p:cNvPr>
          <p:cNvSpPr/>
          <p:nvPr/>
        </p:nvSpPr>
        <p:spPr>
          <a:xfrm>
            <a:off x="8654487" y="190324"/>
            <a:ext cx="129318" cy="983649"/>
          </a:xfrm>
          <a:prstGeom prst="rect">
            <a:avLst/>
          </a:prstGeom>
          <a:solidFill>
            <a:srgbClr val="09B8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19" name="رابط مستقيم 18">
            <a:extLst>
              <a:ext uri="{FF2B5EF4-FFF2-40B4-BE49-F238E27FC236}">
                <a16:creationId xmlns:a16="http://schemas.microsoft.com/office/drawing/2014/main" id="{00EAB1F0-3FDB-4A90-9F8F-EA1985E37821}"/>
              </a:ext>
            </a:extLst>
          </p:cNvPr>
          <p:cNvCxnSpPr/>
          <p:nvPr/>
        </p:nvCxnSpPr>
        <p:spPr>
          <a:xfrm>
            <a:off x="11140099" y="927859"/>
            <a:ext cx="1051901" cy="0"/>
          </a:xfrm>
          <a:prstGeom prst="line">
            <a:avLst/>
          </a:prstGeom>
          <a:ln w="76200" cmpd="dbl">
            <a:solidFill>
              <a:srgbClr val="98AD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عنوان فرعي 2">
            <a:extLst>
              <a:ext uri="{FF2B5EF4-FFF2-40B4-BE49-F238E27FC236}">
                <a16:creationId xmlns:a16="http://schemas.microsoft.com/office/drawing/2014/main" id="{97B5939D-487E-45D7-B2AD-A1ACAE085062}"/>
              </a:ext>
            </a:extLst>
          </p:cNvPr>
          <p:cNvSpPr txBox="1">
            <a:spLocks/>
          </p:cNvSpPr>
          <p:nvPr/>
        </p:nvSpPr>
        <p:spPr>
          <a:xfrm>
            <a:off x="8889181" y="1835547"/>
            <a:ext cx="3171130" cy="146688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defPPr>
              <a:defRPr lang="en-US"/>
            </a:defPPr>
            <a:lvl1pPr indent="0" algn="just" rtl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>
                <a:solidFill>
                  <a:schemeClr val="tx2"/>
                </a:solidFill>
                <a:latin typeface="DIN Next LT Arabic Medium" panose="020B0603020203050203" pitchFamily="34" charset="-78"/>
                <a:cs typeface="DIN Next LT Arabic Medium" panose="020B0603020203050203" pitchFamily="34" charset="-78"/>
              </a:defRPr>
            </a:lvl1pPr>
            <a:lvl2pPr indent="0" algn="ct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ar-SA" dirty="0">
                <a:latin typeface="Effra" panose="020B0503020203020204" pitchFamily="34" charset="0"/>
                <a:cs typeface="Effra" panose="020B0503020203020204" pitchFamily="34" charset="0"/>
              </a:rPr>
              <a:t>بعد التسجيل في رحلة الادخار يمكن لولي الأمر متابعة حساب الأبناء والعمليات المالية </a:t>
            </a:r>
          </a:p>
        </p:txBody>
      </p:sp>
      <p:pic>
        <p:nvPicPr>
          <p:cNvPr id="22" name="صورة 21" descr="صورة تحتوي على نص, لقطة شاشة, برمجيات, صفحة ويب&#10;&#10;قد يكون المحتوى المعد بواسطة الذكاء الاصطناعي غير صحيح.">
            <a:extLst>
              <a:ext uri="{FF2B5EF4-FFF2-40B4-BE49-F238E27FC236}">
                <a16:creationId xmlns:a16="http://schemas.microsoft.com/office/drawing/2014/main" id="{BC6623E4-A720-2984-6BD4-A90DB2E2A8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094" y="1272484"/>
            <a:ext cx="2133541" cy="4625563"/>
          </a:xfrm>
          <a:prstGeom prst="rect">
            <a:avLst/>
          </a:prstGeom>
        </p:spPr>
      </p:pic>
      <p:pic>
        <p:nvPicPr>
          <p:cNvPr id="26" name="صورة 25" descr="صورة تحتوي على نص, لقطة شاشة, برمجيات, صفحة ويب&#10;&#10;قد يكون المحتوى المعد بواسطة الذكاء الاصطناعي غير صحيح.">
            <a:extLst>
              <a:ext uri="{FF2B5EF4-FFF2-40B4-BE49-F238E27FC236}">
                <a16:creationId xmlns:a16="http://schemas.microsoft.com/office/drawing/2014/main" id="{47C3D503-2AC9-CE2F-A89E-F1457DE6F4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904" y="1268761"/>
            <a:ext cx="2092463" cy="4536504"/>
          </a:xfrm>
          <a:prstGeom prst="rect">
            <a:avLst/>
          </a:prstGeom>
        </p:spPr>
      </p:pic>
      <p:grpSp>
        <p:nvGrpSpPr>
          <p:cNvPr id="29" name="مجموعة 28">
            <a:extLst>
              <a:ext uri="{FF2B5EF4-FFF2-40B4-BE49-F238E27FC236}">
                <a16:creationId xmlns:a16="http://schemas.microsoft.com/office/drawing/2014/main" id="{8507C165-446F-7382-0B69-B6A8524809FD}"/>
              </a:ext>
            </a:extLst>
          </p:cNvPr>
          <p:cNvGrpSpPr/>
          <p:nvPr/>
        </p:nvGrpSpPr>
        <p:grpSpPr>
          <a:xfrm>
            <a:off x="3358775" y="1288020"/>
            <a:ext cx="2026271" cy="4610027"/>
            <a:chOff x="5436469" y="1384828"/>
            <a:chExt cx="2245900" cy="4869160"/>
          </a:xfrm>
        </p:grpSpPr>
        <p:pic>
          <p:nvPicPr>
            <p:cNvPr id="27" name="صورة 26" descr="صورة تحتوي على نص, برمجيات, صفحة ويب, موقع إلكتروني&#10;&#10;قد يكون المحتوى المعد بواسطة الذكاء الاصطناعي غير صحيح.">
              <a:extLst>
                <a:ext uri="{FF2B5EF4-FFF2-40B4-BE49-F238E27FC236}">
                  <a16:creationId xmlns:a16="http://schemas.microsoft.com/office/drawing/2014/main" id="{35515E70-4E4F-B092-2F40-F4E58FAE6B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36469" y="1384828"/>
              <a:ext cx="2245900" cy="4869160"/>
            </a:xfrm>
            <a:prstGeom prst="rect">
              <a:avLst/>
            </a:prstGeom>
          </p:spPr>
        </p:pic>
        <p:pic>
          <p:nvPicPr>
            <p:cNvPr id="28" name="صورة 27">
              <a:extLst>
                <a:ext uri="{FF2B5EF4-FFF2-40B4-BE49-F238E27FC236}">
                  <a16:creationId xmlns:a16="http://schemas.microsoft.com/office/drawing/2014/main" id="{F2E11FA0-0683-9D94-C0D7-0E3C8C65CE9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6098" y="2456461"/>
              <a:ext cx="385350" cy="25575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" name="object 39">
            <a:extLst>
              <a:ext uri="{FF2B5EF4-FFF2-40B4-BE49-F238E27FC236}">
                <a16:creationId xmlns:a16="http://schemas.microsoft.com/office/drawing/2014/main" id="{D04F6934-93F3-1673-472B-428B1994EAE1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863577" y="1124744"/>
            <a:ext cx="2227700" cy="4773303"/>
          </a:xfrm>
          <a:prstGeom prst="rect">
            <a:avLst/>
          </a:prstGeom>
        </p:spPr>
      </p:pic>
      <p:pic>
        <p:nvPicPr>
          <p:cNvPr id="4" name="object 39">
            <a:extLst>
              <a:ext uri="{FF2B5EF4-FFF2-40B4-BE49-F238E27FC236}">
                <a16:creationId xmlns:a16="http://schemas.microsoft.com/office/drawing/2014/main" id="{9E415A8D-23D8-3C51-C66D-026FBB72B117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255649" y="1173973"/>
            <a:ext cx="2227700" cy="4773303"/>
          </a:xfrm>
          <a:prstGeom prst="rect">
            <a:avLst/>
          </a:prstGeom>
        </p:spPr>
      </p:pic>
      <p:pic>
        <p:nvPicPr>
          <p:cNvPr id="5" name="object 39">
            <a:extLst>
              <a:ext uri="{FF2B5EF4-FFF2-40B4-BE49-F238E27FC236}">
                <a16:creationId xmlns:a16="http://schemas.microsoft.com/office/drawing/2014/main" id="{9B5DAF11-0687-4955-9BEB-9687DCC42FBA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67401" y="1124743"/>
            <a:ext cx="2227700" cy="4773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839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3EE483-7C71-90E4-BC04-5E4570E3E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8C7847A-C7E4-6663-26DF-3581DD53B5C5}"/>
              </a:ext>
            </a:extLst>
          </p:cNvPr>
          <p:cNvSpPr/>
          <p:nvPr/>
        </p:nvSpPr>
        <p:spPr>
          <a:xfrm>
            <a:off x="1703513" y="2935397"/>
            <a:ext cx="56886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4000" b="1" dirty="0">
                <a:solidFill>
                  <a:srgbClr val="163559"/>
                </a:solidFill>
                <a:latin typeface="Effra XBold" panose="020B0903020203020204" pitchFamily="34" charset="0"/>
                <a:ea typeface="DIN Next LT Arabic" charset="0"/>
                <a:cs typeface="Effra XBold" panose="020B0903020203020204" pitchFamily="34" charset="0"/>
              </a:rPr>
              <a:t>مزايا برنامج زود الأجيال </a:t>
            </a:r>
            <a:endParaRPr lang="en-US" sz="4000" dirty="0">
              <a:latin typeface="Effra XBold" panose="020B0903020203020204" pitchFamily="34" charset="0"/>
              <a:cs typeface="Effra XBold" panose="020B0903020203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7945CC1-5C90-D571-1813-9EC139CDDFB8}"/>
              </a:ext>
            </a:extLst>
          </p:cNvPr>
          <p:cNvSpPr/>
          <p:nvPr/>
        </p:nvSpPr>
        <p:spPr>
          <a:xfrm>
            <a:off x="6888088" y="2708920"/>
            <a:ext cx="360040" cy="72008"/>
          </a:xfrm>
          <a:prstGeom prst="rect">
            <a:avLst/>
          </a:prstGeom>
          <a:solidFill>
            <a:srgbClr val="09B8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B0070AA4-0DFC-2FE1-2271-63BE446C675D}"/>
              </a:ext>
            </a:extLst>
          </p:cNvPr>
          <p:cNvGrpSpPr/>
          <p:nvPr/>
        </p:nvGrpSpPr>
        <p:grpSpPr>
          <a:xfrm>
            <a:off x="8832304" y="0"/>
            <a:ext cx="3359696" cy="6858000"/>
            <a:chOff x="8832304" y="0"/>
            <a:chExt cx="3359696" cy="6858000"/>
          </a:xfrm>
        </p:grpSpPr>
        <p:sp>
          <p:nvSpPr>
            <p:cNvPr id="2" name="مستطيل 1">
              <a:extLst>
                <a:ext uri="{FF2B5EF4-FFF2-40B4-BE49-F238E27FC236}">
                  <a16:creationId xmlns:a16="http://schemas.microsoft.com/office/drawing/2014/main" id="{CF1EED58-3D0A-8A85-836A-547E43D74816}"/>
                </a:ext>
              </a:extLst>
            </p:cNvPr>
            <p:cNvSpPr/>
            <p:nvPr/>
          </p:nvSpPr>
          <p:spPr>
            <a:xfrm>
              <a:off x="8832304" y="0"/>
              <a:ext cx="3359696" cy="6858000"/>
            </a:xfrm>
            <a:prstGeom prst="rect">
              <a:avLst/>
            </a:prstGeom>
            <a:solidFill>
              <a:srgbClr val="F3F6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latin typeface="Effra XBold" panose="020B0903020203020204" pitchFamily="34" charset="0"/>
                <a:cs typeface="Effra XBold" panose="020B0903020203020204" pitchFamily="34" charset="0"/>
              </a:endParaRPr>
            </a:p>
          </p:txBody>
        </p:sp>
        <p:sp>
          <p:nvSpPr>
            <p:cNvPr id="5" name="Title 1">
              <a:extLst>
                <a:ext uri="{FF2B5EF4-FFF2-40B4-BE49-F238E27FC236}">
                  <a16:creationId xmlns:a16="http://schemas.microsoft.com/office/drawing/2014/main" id="{10005DDC-5D92-6E76-35D5-861FA77A4BCE}"/>
                </a:ext>
              </a:extLst>
            </p:cNvPr>
            <p:cNvSpPr txBox="1">
              <a:spLocks/>
            </p:cNvSpPr>
            <p:nvPr/>
          </p:nvSpPr>
          <p:spPr>
            <a:xfrm>
              <a:off x="8915635" y="5331678"/>
              <a:ext cx="3039034" cy="817491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 defTabSz="457200" rtl="1"/>
              <a:r>
                <a:rPr lang="ar-SA" sz="3200" b="1" dirty="0">
                  <a:solidFill>
                    <a:srgbClr val="163559"/>
                  </a:solidFill>
                  <a:latin typeface="Effra" panose="020B0503020203020204" pitchFamily="34" charset="0"/>
                  <a:ea typeface="DIN Next LT Arabic" charset="0"/>
                  <a:cs typeface="Effra" panose="020B0503020203020204" pitchFamily="34" charset="0"/>
                </a:rPr>
                <a:t>دليل</a:t>
              </a:r>
              <a:r>
                <a:rPr lang="ar-SA" sz="3200" dirty="0">
                  <a:solidFill>
                    <a:srgbClr val="163559"/>
                  </a:solidFill>
                  <a:latin typeface="Effra" panose="020B0503020203020204" pitchFamily="34" charset="0"/>
                  <a:ea typeface="DIN Next LT Arabic" charset="0"/>
                  <a:cs typeface="Effra" panose="020B0503020203020204" pitchFamily="34" charset="0"/>
                </a:rPr>
                <a:t> </a:t>
              </a:r>
              <a:r>
                <a:rPr lang="ar-SA" sz="3200" b="1" dirty="0">
                  <a:solidFill>
                    <a:srgbClr val="163559"/>
                  </a:solidFill>
                  <a:latin typeface="Effra" panose="020B0503020203020204" pitchFamily="34" charset="0"/>
                  <a:ea typeface="DIN Next LT Arabic" charset="0"/>
                  <a:cs typeface="Effra" panose="020B0503020203020204" pitchFamily="34" charset="0"/>
                </a:rPr>
                <a:t>المستخدم</a:t>
              </a:r>
              <a:endParaRPr lang="x-none" sz="3200" b="1" dirty="0">
                <a:solidFill>
                  <a:srgbClr val="163559"/>
                </a:solidFill>
                <a:latin typeface="Effra" panose="020B0503020203020204" pitchFamily="34" charset="0"/>
                <a:ea typeface="DIN Next LT Arabic" charset="0"/>
                <a:cs typeface="Effra" panose="020B0503020203020204" pitchFamily="34" charset="0"/>
              </a:endParaRPr>
            </a:p>
          </p:txBody>
        </p:sp>
        <p:sp>
          <p:nvSpPr>
            <p:cNvPr id="10" name="Subtitle 2">
              <a:extLst>
                <a:ext uri="{FF2B5EF4-FFF2-40B4-BE49-F238E27FC236}">
                  <a16:creationId xmlns:a16="http://schemas.microsoft.com/office/drawing/2014/main" id="{72848FFA-9375-7A10-B010-4600B022C1F3}"/>
                </a:ext>
              </a:extLst>
            </p:cNvPr>
            <p:cNvSpPr txBox="1">
              <a:spLocks/>
            </p:cNvSpPr>
            <p:nvPr/>
          </p:nvSpPr>
          <p:spPr>
            <a:xfrm>
              <a:off x="8887711" y="5942632"/>
              <a:ext cx="3024336" cy="360040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indent="0" algn="r" defTabSz="457200" rtl="1">
                <a:lnSpc>
                  <a:spcPct val="90000"/>
                </a:lnSpc>
                <a:spcBef>
                  <a:spcPct val="20000"/>
                </a:spcBef>
                <a:spcAft>
                  <a:spcPts val="600"/>
                </a:spcAft>
                <a:buClr>
                  <a:schemeClr val="accent2"/>
                </a:buClr>
                <a:buSzPct val="92000"/>
                <a:buFont typeface="Wingdings 2" panose="05020102010507070707" pitchFamily="18" charset="2"/>
                <a:buNone/>
                <a:defRPr sz="1600">
                  <a:solidFill>
                    <a:schemeClr val="accent6"/>
                  </a:solidFill>
                  <a:latin typeface="DIN Next LT Arabic" charset="0"/>
                  <a:ea typeface="DIN Next LT Arabic" charset="0"/>
                  <a:cs typeface="DIN Next LT Arabic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400"/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/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9pPr>
            </a:lstStyle>
            <a:p>
              <a:r>
                <a:rPr lang="ar-SA" dirty="0">
                  <a:solidFill>
                    <a:srgbClr val="1AB1C7"/>
                  </a:solidFill>
                  <a:latin typeface="Effra" panose="020B0503020203020204" pitchFamily="34" charset="0"/>
                  <a:cs typeface="Effra" panose="020B0503020203020204" pitchFamily="34" charset="0"/>
                </a:rPr>
                <a:t>زود الأجيال بالشراكة مع بنك الرياض</a:t>
              </a:r>
              <a:endParaRPr lang="x-none" dirty="0">
                <a:solidFill>
                  <a:srgbClr val="1AB1C7"/>
                </a:solidFill>
                <a:latin typeface="Effra" panose="020B0503020203020204" pitchFamily="34" charset="0"/>
                <a:cs typeface="Effra" panose="020B0503020203020204" pitchFamily="34" charset="0"/>
              </a:endParaRPr>
            </a:p>
            <a:p>
              <a:endParaRPr lang="ar-SA" dirty="0">
                <a:latin typeface="Effra" panose="020B0503020203020204" pitchFamily="34" charset="0"/>
                <a:cs typeface="Effra" panose="020B0503020203020204" pitchFamily="34" charset="0"/>
              </a:endParaRPr>
            </a:p>
            <a:p>
              <a:endParaRPr lang="x-none" dirty="0">
                <a:latin typeface="Effra" panose="020B0503020203020204" pitchFamily="34" charset="0"/>
                <a:cs typeface="Effra" panose="020B0503020203020204" pitchFamily="34" charset="0"/>
              </a:endParaRP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DF67ABFD-4128-3887-06E6-CDD345F24089}"/>
              </a:ext>
            </a:extLst>
          </p:cNvPr>
          <p:cNvSpPr/>
          <p:nvPr/>
        </p:nvSpPr>
        <p:spPr>
          <a:xfrm>
            <a:off x="983432" y="5942632"/>
            <a:ext cx="6552728" cy="798736"/>
          </a:xfrm>
          <a:prstGeom prst="rect">
            <a:avLst/>
          </a:prstGeom>
          <a:solidFill>
            <a:srgbClr val="FFFD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2367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BE974BB7-1883-4EDC-9EB4-ECF815C21602}"/>
              </a:ext>
            </a:extLst>
          </p:cNvPr>
          <p:cNvGrpSpPr/>
          <p:nvPr/>
        </p:nvGrpSpPr>
        <p:grpSpPr>
          <a:xfrm>
            <a:off x="8735223" y="0"/>
            <a:ext cx="3550287" cy="6858000"/>
            <a:chOff x="8654487" y="0"/>
            <a:chExt cx="3550287" cy="6858000"/>
          </a:xfrm>
        </p:grpSpPr>
        <p:sp>
          <p:nvSpPr>
            <p:cNvPr id="2" name="مستطيل 1">
              <a:extLst>
                <a:ext uri="{FF2B5EF4-FFF2-40B4-BE49-F238E27FC236}">
                  <a16:creationId xmlns:a16="http://schemas.microsoft.com/office/drawing/2014/main" id="{6620752A-2B0A-4FD4-8B8E-A0B813FBD71D}"/>
                </a:ext>
              </a:extLst>
            </p:cNvPr>
            <p:cNvSpPr/>
            <p:nvPr/>
          </p:nvSpPr>
          <p:spPr>
            <a:xfrm>
              <a:off x="8701062" y="0"/>
              <a:ext cx="3503712" cy="6858000"/>
            </a:xfrm>
            <a:prstGeom prst="rect">
              <a:avLst/>
            </a:prstGeom>
            <a:solidFill>
              <a:srgbClr val="F3F6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10" name="مستطيل: زوايا مستديرة 9">
              <a:extLst>
                <a:ext uri="{FF2B5EF4-FFF2-40B4-BE49-F238E27FC236}">
                  <a16:creationId xmlns:a16="http://schemas.microsoft.com/office/drawing/2014/main" id="{EE1F0648-E448-408A-8C32-389611F9F0D2}"/>
                </a:ext>
              </a:extLst>
            </p:cNvPr>
            <p:cNvSpPr/>
            <p:nvPr/>
          </p:nvSpPr>
          <p:spPr>
            <a:xfrm>
              <a:off x="8685510" y="336267"/>
              <a:ext cx="3171130" cy="576064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r"/>
              <a:r>
                <a:rPr lang="ar-SA" sz="2400" dirty="0">
                  <a:solidFill>
                    <a:schemeClr val="bg2">
                      <a:lumMod val="50000"/>
                    </a:schemeClr>
                  </a:solidFill>
                  <a:latin typeface="Effra XBold" panose="020B0903020203020204" pitchFamily="34" charset="0"/>
                  <a:cs typeface="Effra XBold" panose="020B0903020203020204" pitchFamily="34" charset="0"/>
                </a:rPr>
                <a:t>تطبيق توكن</a:t>
              </a:r>
            </a:p>
          </p:txBody>
        </p:sp>
        <p:sp>
          <p:nvSpPr>
            <p:cNvPr id="16" name="مستطيل 15">
              <a:extLst>
                <a:ext uri="{FF2B5EF4-FFF2-40B4-BE49-F238E27FC236}">
                  <a16:creationId xmlns:a16="http://schemas.microsoft.com/office/drawing/2014/main" id="{E4CE696E-D548-47DA-BAE7-2EB21E5A71BE}"/>
                </a:ext>
              </a:extLst>
            </p:cNvPr>
            <p:cNvSpPr/>
            <p:nvPr/>
          </p:nvSpPr>
          <p:spPr>
            <a:xfrm>
              <a:off x="8654487" y="190324"/>
              <a:ext cx="129318" cy="983649"/>
            </a:xfrm>
            <a:prstGeom prst="rect">
              <a:avLst/>
            </a:prstGeom>
            <a:solidFill>
              <a:srgbClr val="09B8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cxnSp>
          <p:nvCxnSpPr>
            <p:cNvPr id="19" name="رابط مستقيم 18">
              <a:extLst>
                <a:ext uri="{FF2B5EF4-FFF2-40B4-BE49-F238E27FC236}">
                  <a16:creationId xmlns:a16="http://schemas.microsoft.com/office/drawing/2014/main" id="{00EAB1F0-3FDB-4A90-9F8F-EA1985E37821}"/>
                </a:ext>
              </a:extLst>
            </p:cNvPr>
            <p:cNvCxnSpPr/>
            <p:nvPr/>
          </p:nvCxnSpPr>
          <p:spPr>
            <a:xfrm>
              <a:off x="11140099" y="927859"/>
              <a:ext cx="1051901" cy="0"/>
            </a:xfrm>
            <a:prstGeom prst="line">
              <a:avLst/>
            </a:prstGeom>
            <a:ln w="76200" cmpd="dbl">
              <a:solidFill>
                <a:srgbClr val="98AD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عنوان فرعي 2">
              <a:extLst>
                <a:ext uri="{FF2B5EF4-FFF2-40B4-BE49-F238E27FC236}">
                  <a16:creationId xmlns:a16="http://schemas.microsoft.com/office/drawing/2014/main" id="{97B5939D-487E-45D7-B2AD-A1ACAE085062}"/>
                </a:ext>
              </a:extLst>
            </p:cNvPr>
            <p:cNvSpPr txBox="1">
              <a:spLocks/>
            </p:cNvSpPr>
            <p:nvPr/>
          </p:nvSpPr>
          <p:spPr>
            <a:xfrm>
              <a:off x="8763327" y="1835547"/>
              <a:ext cx="3296984" cy="1466883"/>
            </a:xfrm>
            <a:prstGeom prst="rect">
              <a:avLst/>
            </a:prstGeom>
          </p:spPr>
          <p:txBody>
            <a:bodyPr vert="horz" lIns="91440" tIns="45720" rIns="91440" bIns="45720" rtlCol="1">
              <a:normAutofit/>
            </a:bodyPr>
            <a:lstStyle>
              <a:defPPr>
                <a:defRPr lang="en-US"/>
              </a:defPPr>
              <a:lvl1pPr indent="0" algn="just" rtl="1">
                <a:lnSpc>
                  <a:spcPct val="15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600" b="0">
                  <a:solidFill>
                    <a:schemeClr val="tx2"/>
                  </a:solidFill>
                  <a:latin typeface="DIN Next LT Arabic Medium" panose="020B0603020203050203" pitchFamily="34" charset="-78"/>
                  <a:cs typeface="DIN Next LT Arabic Medium" panose="020B0603020203050203" pitchFamily="34" charset="-78"/>
                </a:defRPr>
              </a:lvl1pPr>
              <a:lvl2pPr indent="0" algn="ctr" rtl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/>
              </a:lvl2pPr>
              <a:lvl3pPr indent="0" algn="ctr" rtl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</a:lvl3pPr>
              <a:lvl4pPr indent="0" algn="ctr" rtl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4pPr>
              <a:lvl5pPr indent="0" algn="ctr" rtl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5pPr>
              <a:lvl6pPr indent="0" algn="ctr" rtl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6pPr>
              <a:lvl7pPr indent="0" algn="ctr" rtl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7pPr>
              <a:lvl8pPr indent="0" algn="ctr" rtl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8pPr>
              <a:lvl9pPr indent="0" algn="ctr" rtl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9pPr>
            </a:lstStyle>
            <a:p>
              <a:r>
                <a:rPr lang="ar-SA" dirty="0">
                  <a:latin typeface="Effra" panose="020B0503020203020204" pitchFamily="34" charset="0"/>
                  <a:cs typeface="Effra" panose="020B0503020203020204" pitchFamily="34" charset="0"/>
                </a:rPr>
                <a:t>للاستفادة من الجوائز الشهرية والربع سنوية </a:t>
              </a:r>
            </a:p>
            <a:p>
              <a:r>
                <a:rPr lang="ar-SA" dirty="0">
                  <a:latin typeface="Effra" panose="020B0503020203020204" pitchFamily="34" charset="0"/>
                  <a:cs typeface="Effra" panose="020B0503020203020204" pitchFamily="34" charset="0"/>
                </a:rPr>
                <a:t>الدخول على </a:t>
              </a:r>
              <a:r>
                <a:rPr lang="ar-SA" b="1" dirty="0">
                  <a:latin typeface="Effra" panose="020B0503020203020204" pitchFamily="34" charset="0"/>
                  <a:cs typeface="Effra" panose="020B0503020203020204" pitchFamily="34" charset="0"/>
                </a:rPr>
                <a:t>"الثقافة المالية" </a:t>
              </a:r>
              <a:r>
                <a:rPr lang="ar-SA" dirty="0">
                  <a:latin typeface="Effra" panose="020B0503020203020204" pitchFamily="34" charset="0"/>
                  <a:cs typeface="Effra" panose="020B0503020203020204" pitchFamily="34" charset="0"/>
                </a:rPr>
                <a:t>ومشاهدة المحتوى والاجابة على الأسئلة </a:t>
              </a:r>
            </a:p>
            <a:p>
              <a:endParaRPr lang="ar-SA" dirty="0">
                <a:latin typeface="Effra" panose="020B0503020203020204" pitchFamily="34" charset="0"/>
                <a:cs typeface="Effra" panose="020B0503020203020204" pitchFamily="34" charset="0"/>
              </a:endParaRPr>
            </a:p>
            <a:p>
              <a:endParaRPr lang="ar-SA" dirty="0">
                <a:latin typeface="Effra" panose="020B0503020203020204" pitchFamily="34" charset="0"/>
                <a:cs typeface="Effra" panose="020B0503020203020204" pitchFamily="34" charset="0"/>
              </a:endParaRPr>
            </a:p>
          </p:txBody>
        </p:sp>
      </p:grpSp>
      <p:sp>
        <p:nvSpPr>
          <p:cNvPr id="8" name="مستطيل 7">
            <a:extLst>
              <a:ext uri="{FF2B5EF4-FFF2-40B4-BE49-F238E27FC236}">
                <a16:creationId xmlns:a16="http://schemas.microsoft.com/office/drawing/2014/main" id="{33A1D641-B58F-4205-8C53-DFCD3595E7E9}"/>
              </a:ext>
            </a:extLst>
          </p:cNvPr>
          <p:cNvSpPr/>
          <p:nvPr/>
        </p:nvSpPr>
        <p:spPr>
          <a:xfrm>
            <a:off x="5352913" y="3787037"/>
            <a:ext cx="1440160" cy="21602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2C24F127-EDD6-4A2C-B13B-CF167328E46F}"/>
              </a:ext>
            </a:extLst>
          </p:cNvPr>
          <p:cNvSpPr/>
          <p:nvPr/>
        </p:nvSpPr>
        <p:spPr>
          <a:xfrm>
            <a:off x="623392" y="2060848"/>
            <a:ext cx="1440160" cy="14401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BC338339-8223-4210-805B-6F5E6556F1D2}"/>
              </a:ext>
            </a:extLst>
          </p:cNvPr>
          <p:cNvSpPr/>
          <p:nvPr/>
        </p:nvSpPr>
        <p:spPr>
          <a:xfrm>
            <a:off x="551384" y="3810490"/>
            <a:ext cx="792088" cy="21602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9" name="صورة 8" descr="صورة تحتوي على نص, لقطة شاشة&#10;&#10;قد يكون المحتوى المعد بواسطة الذكاء الاصطناعي غير صحيح.">
            <a:extLst>
              <a:ext uri="{FF2B5EF4-FFF2-40B4-BE49-F238E27FC236}">
                <a16:creationId xmlns:a16="http://schemas.microsoft.com/office/drawing/2014/main" id="{DBE1526E-36E4-9033-DDCC-D8881EC22D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8877" y="1315713"/>
            <a:ext cx="2136309" cy="4631564"/>
          </a:xfrm>
          <a:prstGeom prst="rect">
            <a:avLst/>
          </a:prstGeom>
        </p:spPr>
      </p:pic>
      <p:pic>
        <p:nvPicPr>
          <p:cNvPr id="12" name="صورة 11" descr="صورة تحتوي على نص, لقطة شاشة, نظام التشغيل, برمجيات&#10;&#10;قد يكون المحتوى المعد بواسطة الذكاء الاصطناعي غير صحيح.">
            <a:extLst>
              <a:ext uri="{FF2B5EF4-FFF2-40B4-BE49-F238E27FC236}">
                <a16:creationId xmlns:a16="http://schemas.microsoft.com/office/drawing/2014/main" id="{D9E57972-9BCE-94D0-64A6-6B0ABEA433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9928" y="1315713"/>
            <a:ext cx="2041459" cy="4425927"/>
          </a:xfrm>
          <a:prstGeom prst="rect">
            <a:avLst/>
          </a:prstGeom>
        </p:spPr>
      </p:pic>
      <p:pic>
        <p:nvPicPr>
          <p:cNvPr id="4" name="object 39">
            <a:extLst>
              <a:ext uri="{FF2B5EF4-FFF2-40B4-BE49-F238E27FC236}">
                <a16:creationId xmlns:a16="http://schemas.microsoft.com/office/drawing/2014/main" id="{811CBF10-F88B-4F34-AD8F-CF72F5BBFE39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88380" y="1173974"/>
            <a:ext cx="2227700" cy="4773303"/>
          </a:xfrm>
          <a:prstGeom prst="rect">
            <a:avLst/>
          </a:prstGeom>
        </p:spPr>
      </p:pic>
      <p:pic>
        <p:nvPicPr>
          <p:cNvPr id="5" name="object 39">
            <a:extLst>
              <a:ext uri="{FF2B5EF4-FFF2-40B4-BE49-F238E27FC236}">
                <a16:creationId xmlns:a16="http://schemas.microsoft.com/office/drawing/2014/main" id="{0ED2510E-A3F0-97DB-3FEF-DEAAC9ED545B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39751" y="1173973"/>
            <a:ext cx="2227700" cy="4773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888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F427A21-639B-D140-A23D-DC0C9E46AA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6852" y="2636912"/>
            <a:ext cx="1760916" cy="380381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096087B-CD33-D94B-EFD1-84EAF57702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886" y="2636912"/>
            <a:ext cx="1562054" cy="33123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9121876-3773-D1CA-08F7-763B6570AA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5247" y="602893"/>
            <a:ext cx="1634769" cy="3556435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6620752A-2B0A-4FD4-8B8E-A0B813FBD71D}"/>
              </a:ext>
            </a:extLst>
          </p:cNvPr>
          <p:cNvSpPr/>
          <p:nvPr/>
        </p:nvSpPr>
        <p:spPr>
          <a:xfrm>
            <a:off x="8701062" y="0"/>
            <a:ext cx="3503712" cy="6858000"/>
          </a:xfrm>
          <a:prstGeom prst="rect">
            <a:avLst/>
          </a:prstGeom>
          <a:solidFill>
            <a:srgbClr val="F3F6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EE1F0648-E448-408A-8C32-389611F9F0D2}"/>
              </a:ext>
            </a:extLst>
          </p:cNvPr>
          <p:cNvSpPr/>
          <p:nvPr/>
        </p:nvSpPr>
        <p:spPr>
          <a:xfrm>
            <a:off x="8685510" y="336267"/>
            <a:ext cx="3171130" cy="576064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A" sz="2400" dirty="0">
                <a:solidFill>
                  <a:schemeClr val="tx2"/>
                </a:solidFill>
                <a:latin typeface="Effra XBold" panose="020B0903020203020204" pitchFamily="34" charset="0"/>
                <a:cs typeface="Effra XBold" panose="020B0903020203020204" pitchFamily="34" charset="0"/>
              </a:rPr>
              <a:t>تطبيق بنك التنمية الاجتماعية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E4CE696E-D548-47DA-BAE7-2EB21E5A71BE}"/>
              </a:ext>
            </a:extLst>
          </p:cNvPr>
          <p:cNvSpPr/>
          <p:nvPr/>
        </p:nvSpPr>
        <p:spPr>
          <a:xfrm>
            <a:off x="8654487" y="190324"/>
            <a:ext cx="129318" cy="983649"/>
          </a:xfrm>
          <a:prstGeom prst="rect">
            <a:avLst/>
          </a:prstGeom>
          <a:solidFill>
            <a:srgbClr val="09B8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19" name="رابط مستقيم 18">
            <a:extLst>
              <a:ext uri="{FF2B5EF4-FFF2-40B4-BE49-F238E27FC236}">
                <a16:creationId xmlns:a16="http://schemas.microsoft.com/office/drawing/2014/main" id="{00EAB1F0-3FDB-4A90-9F8F-EA1985E37821}"/>
              </a:ext>
            </a:extLst>
          </p:cNvPr>
          <p:cNvCxnSpPr/>
          <p:nvPr/>
        </p:nvCxnSpPr>
        <p:spPr>
          <a:xfrm>
            <a:off x="11140099" y="1167554"/>
            <a:ext cx="1051901" cy="0"/>
          </a:xfrm>
          <a:prstGeom prst="line">
            <a:avLst/>
          </a:prstGeom>
          <a:ln w="76200" cmpd="dbl">
            <a:solidFill>
              <a:srgbClr val="98AD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عنوان فرعي 2">
            <a:extLst>
              <a:ext uri="{FF2B5EF4-FFF2-40B4-BE49-F238E27FC236}">
                <a16:creationId xmlns:a16="http://schemas.microsoft.com/office/drawing/2014/main" id="{97B5939D-487E-45D7-B2AD-A1ACAE085062}"/>
              </a:ext>
            </a:extLst>
          </p:cNvPr>
          <p:cNvSpPr txBox="1">
            <a:spLocks/>
          </p:cNvSpPr>
          <p:nvPr/>
        </p:nvSpPr>
        <p:spPr>
          <a:xfrm>
            <a:off x="8783805" y="1835547"/>
            <a:ext cx="3276506" cy="1466883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defPPr>
              <a:defRPr lang="en-US"/>
            </a:defPPr>
            <a:lvl1pPr indent="0" algn="just" rtl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>
                <a:solidFill>
                  <a:schemeClr val="tx2"/>
                </a:solidFill>
                <a:latin typeface="DIN Next LT Arabic Medium" panose="020B0603020203050203" pitchFamily="34" charset="-78"/>
                <a:cs typeface="DIN Next LT Arabic Medium" panose="020B0603020203050203" pitchFamily="34" charset="-78"/>
              </a:defRPr>
            </a:lvl1pPr>
            <a:lvl2pPr indent="0" algn="ct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ar-SA" dirty="0">
                <a:latin typeface="Effra" panose="020B0503020203020204" pitchFamily="34" charset="0"/>
                <a:cs typeface="Effra" panose="020B0503020203020204" pitchFamily="34" charset="0"/>
              </a:rPr>
              <a:t>يمكنك متابعة الرحلة الادخارية لأبنائك</a:t>
            </a:r>
          </a:p>
          <a:p>
            <a:r>
              <a:rPr lang="ar-SA" dirty="0">
                <a:latin typeface="Effra" panose="020B0503020203020204" pitchFamily="34" charset="0"/>
                <a:cs typeface="Effra" panose="020B0503020203020204" pitchFamily="34" charset="0"/>
              </a:rPr>
              <a:t>من خلال تطبيق "</a:t>
            </a:r>
            <a:r>
              <a:rPr lang="ar-SA" b="1" dirty="0">
                <a:latin typeface="Effra" panose="020B0503020203020204" pitchFamily="34" charset="0"/>
                <a:cs typeface="Effra" panose="020B0503020203020204" pitchFamily="34" charset="0"/>
              </a:rPr>
              <a:t>بنك التنمية الاجتماعية“</a:t>
            </a:r>
            <a:endParaRPr lang="en-US" b="1" dirty="0">
              <a:latin typeface="Effra" panose="020B0503020203020204" pitchFamily="34" charset="0"/>
              <a:cs typeface="Effra" panose="020B0503020203020204" pitchFamily="34" charset="0"/>
            </a:endParaRPr>
          </a:p>
          <a:p>
            <a:r>
              <a:rPr lang="ar-SA" dirty="0">
                <a:latin typeface="Effra" panose="020B0503020203020204" pitchFamily="34" charset="0"/>
                <a:cs typeface="Effra" panose="020B0503020203020204" pitchFamily="34" charset="0"/>
              </a:rPr>
              <a:t>والتوجه لتفاصيل </a:t>
            </a:r>
            <a:r>
              <a:rPr lang="ar-SA" b="1" dirty="0">
                <a:latin typeface="Effra" panose="020B0503020203020204" pitchFamily="34" charset="0"/>
                <a:cs typeface="Effra" panose="020B0503020203020204" pitchFamily="34" charset="0"/>
              </a:rPr>
              <a:t>"برنامج زود الأجيال"</a:t>
            </a:r>
            <a:endParaRPr lang="ar-SA" dirty="0">
              <a:latin typeface="Effra" panose="020B0503020203020204" pitchFamily="34" charset="0"/>
              <a:cs typeface="Effra" panose="020B0503020203020204" pitchFamily="34" charset="0"/>
            </a:endParaRPr>
          </a:p>
          <a:p>
            <a:pPr algn="r" defTabSz="4572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</a:pPr>
            <a:endParaRPr lang="ar-SA" dirty="0">
              <a:latin typeface="Effra" panose="020B0503020203020204" pitchFamily="34" charset="0"/>
              <a:cs typeface="Effra" panose="020B0503020203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83F4E9-AADC-0D7E-BA7C-5DD41EA9CD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7105" y="648883"/>
            <a:ext cx="1580032" cy="2996141"/>
          </a:xfrm>
          <a:prstGeom prst="rect">
            <a:avLst/>
          </a:prstGeom>
        </p:spPr>
      </p:pic>
      <p:pic>
        <p:nvPicPr>
          <p:cNvPr id="6" name="object 39">
            <a:extLst>
              <a:ext uri="{FF2B5EF4-FFF2-40B4-BE49-F238E27FC236}">
                <a16:creationId xmlns:a16="http://schemas.microsoft.com/office/drawing/2014/main" id="{FCBFA55D-2878-BF5F-3689-969123180C5E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375927" y="507153"/>
            <a:ext cx="1785347" cy="3825472"/>
          </a:xfrm>
          <a:prstGeom prst="rect">
            <a:avLst/>
          </a:prstGeom>
        </p:spPr>
      </p:pic>
      <p:pic>
        <p:nvPicPr>
          <p:cNvPr id="7" name="object 39">
            <a:extLst>
              <a:ext uri="{FF2B5EF4-FFF2-40B4-BE49-F238E27FC236}">
                <a16:creationId xmlns:a16="http://schemas.microsoft.com/office/drawing/2014/main" id="{4C8B9BEA-EB5D-AAAF-F40A-80A74598D485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534571" y="507153"/>
            <a:ext cx="1785347" cy="3825472"/>
          </a:xfrm>
          <a:prstGeom prst="rect">
            <a:avLst/>
          </a:prstGeom>
        </p:spPr>
      </p:pic>
      <p:pic>
        <p:nvPicPr>
          <p:cNvPr id="8" name="object 39">
            <a:extLst>
              <a:ext uri="{FF2B5EF4-FFF2-40B4-BE49-F238E27FC236}">
                <a16:creationId xmlns:a16="http://schemas.microsoft.com/office/drawing/2014/main" id="{35A042EF-8D21-9728-5E8F-0BC4D4FDB3C2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326687" y="2521626"/>
            <a:ext cx="1785347" cy="3825472"/>
          </a:xfrm>
          <a:prstGeom prst="rect">
            <a:avLst/>
          </a:prstGeom>
        </p:spPr>
      </p:pic>
      <p:pic>
        <p:nvPicPr>
          <p:cNvPr id="15" name="object 39">
            <a:extLst>
              <a:ext uri="{FF2B5EF4-FFF2-40B4-BE49-F238E27FC236}">
                <a16:creationId xmlns:a16="http://schemas.microsoft.com/office/drawing/2014/main" id="{A6092E1E-D803-A55A-DAAE-DA3508AA035C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85331" y="2516516"/>
            <a:ext cx="1785347" cy="3825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430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51657" y="2935397"/>
            <a:ext cx="28404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4000" b="1" dirty="0">
                <a:solidFill>
                  <a:srgbClr val="163559"/>
                </a:solidFill>
                <a:latin typeface="Effra XBold" panose="020B0903020203020204" pitchFamily="34" charset="0"/>
                <a:ea typeface="DIN Next LT Arabic" charset="0"/>
                <a:cs typeface="Effra XBold" panose="020B0903020203020204" pitchFamily="34" charset="0"/>
              </a:rPr>
              <a:t>شكرًا لكم</a:t>
            </a:r>
            <a:endParaRPr lang="en-US" sz="4000" dirty="0">
              <a:latin typeface="Effra XBold" panose="020B0903020203020204" pitchFamily="34" charset="0"/>
              <a:cs typeface="Effra XBold" panose="020B0903020203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88088" y="2708920"/>
            <a:ext cx="360040" cy="72008"/>
          </a:xfrm>
          <a:prstGeom prst="rect">
            <a:avLst/>
          </a:prstGeom>
          <a:solidFill>
            <a:srgbClr val="09B8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005F052D-E887-4620-9E5F-0852F2A58657}"/>
              </a:ext>
            </a:extLst>
          </p:cNvPr>
          <p:cNvGrpSpPr/>
          <p:nvPr/>
        </p:nvGrpSpPr>
        <p:grpSpPr>
          <a:xfrm>
            <a:off x="8832304" y="0"/>
            <a:ext cx="3359696" cy="6858000"/>
            <a:chOff x="8832304" y="0"/>
            <a:chExt cx="3359696" cy="6858000"/>
          </a:xfrm>
        </p:grpSpPr>
        <p:sp>
          <p:nvSpPr>
            <p:cNvPr id="2" name="مستطيل 1">
              <a:extLst>
                <a:ext uri="{FF2B5EF4-FFF2-40B4-BE49-F238E27FC236}">
                  <a16:creationId xmlns:a16="http://schemas.microsoft.com/office/drawing/2014/main" id="{63BDF1D1-1687-450F-BD92-886AF5968229}"/>
                </a:ext>
              </a:extLst>
            </p:cNvPr>
            <p:cNvSpPr/>
            <p:nvPr/>
          </p:nvSpPr>
          <p:spPr>
            <a:xfrm>
              <a:off x="8832304" y="0"/>
              <a:ext cx="3359696" cy="6858000"/>
            </a:xfrm>
            <a:prstGeom prst="rect">
              <a:avLst/>
            </a:prstGeom>
            <a:solidFill>
              <a:srgbClr val="F3F6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latin typeface="Effra XBold" panose="020B0903020203020204" pitchFamily="34" charset="0"/>
                <a:cs typeface="Effra XBold" panose="020B0903020203020204" pitchFamily="34" charset="0"/>
              </a:endParaRPr>
            </a:p>
          </p:txBody>
        </p:sp>
        <p:sp>
          <p:nvSpPr>
            <p:cNvPr id="5" name="Title 1">
              <a:extLst>
                <a:ext uri="{FF2B5EF4-FFF2-40B4-BE49-F238E27FC236}">
                  <a16:creationId xmlns:a16="http://schemas.microsoft.com/office/drawing/2014/main" id="{44E11386-9BA1-4802-8B3E-301A510C365B}"/>
                </a:ext>
              </a:extLst>
            </p:cNvPr>
            <p:cNvSpPr txBox="1">
              <a:spLocks/>
            </p:cNvSpPr>
            <p:nvPr/>
          </p:nvSpPr>
          <p:spPr>
            <a:xfrm>
              <a:off x="8915635" y="5331678"/>
              <a:ext cx="3039034" cy="817491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 defTabSz="457200" rtl="1"/>
              <a:r>
                <a:rPr lang="ar-SA" sz="3200" b="1" dirty="0">
                  <a:solidFill>
                    <a:srgbClr val="163559"/>
                  </a:solidFill>
                  <a:latin typeface="Effra" panose="020B0503020203020204" pitchFamily="34" charset="0"/>
                  <a:ea typeface="DIN Next LT Arabic" charset="0"/>
                  <a:cs typeface="Effra" panose="020B0503020203020204" pitchFamily="34" charset="0"/>
                </a:rPr>
                <a:t>دليل</a:t>
              </a:r>
              <a:r>
                <a:rPr lang="ar-SA" sz="3200" dirty="0">
                  <a:solidFill>
                    <a:srgbClr val="163559"/>
                  </a:solidFill>
                  <a:latin typeface="Effra" panose="020B0503020203020204" pitchFamily="34" charset="0"/>
                  <a:ea typeface="DIN Next LT Arabic" charset="0"/>
                  <a:cs typeface="Effra" panose="020B0503020203020204" pitchFamily="34" charset="0"/>
                </a:rPr>
                <a:t> </a:t>
              </a:r>
              <a:r>
                <a:rPr lang="ar-SA" sz="3200" b="1" dirty="0">
                  <a:solidFill>
                    <a:srgbClr val="163559"/>
                  </a:solidFill>
                  <a:latin typeface="Effra" panose="020B0503020203020204" pitchFamily="34" charset="0"/>
                  <a:ea typeface="DIN Next LT Arabic" charset="0"/>
                  <a:cs typeface="Effra" panose="020B0503020203020204" pitchFamily="34" charset="0"/>
                </a:rPr>
                <a:t>المستخدم</a:t>
              </a:r>
              <a:endParaRPr lang="x-none" sz="3200" b="1" dirty="0">
                <a:solidFill>
                  <a:srgbClr val="163559"/>
                </a:solidFill>
                <a:latin typeface="Effra" panose="020B0503020203020204" pitchFamily="34" charset="0"/>
                <a:ea typeface="DIN Next LT Arabic" charset="0"/>
                <a:cs typeface="Effra" panose="020B0503020203020204" pitchFamily="34" charset="0"/>
              </a:endParaRPr>
            </a:p>
          </p:txBody>
        </p:sp>
        <p:sp>
          <p:nvSpPr>
            <p:cNvPr id="10" name="Subtitle 2">
              <a:extLst>
                <a:ext uri="{FF2B5EF4-FFF2-40B4-BE49-F238E27FC236}">
                  <a16:creationId xmlns:a16="http://schemas.microsoft.com/office/drawing/2014/main" id="{CCDDD9FD-1DB2-4A04-A597-BFBA4BC73A54}"/>
                </a:ext>
              </a:extLst>
            </p:cNvPr>
            <p:cNvSpPr txBox="1">
              <a:spLocks/>
            </p:cNvSpPr>
            <p:nvPr/>
          </p:nvSpPr>
          <p:spPr>
            <a:xfrm>
              <a:off x="8887711" y="5942632"/>
              <a:ext cx="3024336" cy="360040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indent="0" algn="r" defTabSz="457200" rtl="1">
                <a:lnSpc>
                  <a:spcPct val="90000"/>
                </a:lnSpc>
                <a:spcBef>
                  <a:spcPct val="20000"/>
                </a:spcBef>
                <a:spcAft>
                  <a:spcPts val="600"/>
                </a:spcAft>
                <a:buClr>
                  <a:schemeClr val="accent2"/>
                </a:buClr>
                <a:buSzPct val="92000"/>
                <a:buFont typeface="Wingdings 2" panose="05020102010507070707" pitchFamily="18" charset="2"/>
                <a:buNone/>
                <a:defRPr sz="1600">
                  <a:solidFill>
                    <a:schemeClr val="accent6"/>
                  </a:solidFill>
                  <a:latin typeface="DIN Next LT Arabic" charset="0"/>
                  <a:ea typeface="DIN Next LT Arabic" charset="0"/>
                  <a:cs typeface="DIN Next LT Arabic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400"/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/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9pPr>
            </a:lstStyle>
            <a:p>
              <a:r>
                <a:rPr lang="ar-SA" dirty="0">
                  <a:solidFill>
                    <a:srgbClr val="1AB1C7"/>
                  </a:solidFill>
                  <a:latin typeface="Effra" panose="020B0503020203020204" pitchFamily="34" charset="0"/>
                  <a:cs typeface="Effra" panose="020B0503020203020204" pitchFamily="34" charset="0"/>
                </a:rPr>
                <a:t>زود الأجيال بالشراكة مع بنك الرياض</a:t>
              </a:r>
              <a:endParaRPr lang="x-none" dirty="0">
                <a:solidFill>
                  <a:srgbClr val="1AB1C7"/>
                </a:solidFill>
                <a:latin typeface="Effra" panose="020B0503020203020204" pitchFamily="34" charset="0"/>
                <a:cs typeface="Effra" panose="020B0503020203020204" pitchFamily="34" charset="0"/>
              </a:endParaRPr>
            </a:p>
            <a:p>
              <a:endParaRPr lang="ar-SA" dirty="0">
                <a:latin typeface="Effra" panose="020B0503020203020204" pitchFamily="34" charset="0"/>
                <a:cs typeface="Effra" panose="020B0503020203020204" pitchFamily="34" charset="0"/>
              </a:endParaRPr>
            </a:p>
            <a:p>
              <a:endParaRPr lang="x-none" dirty="0">
                <a:latin typeface="Effra" panose="020B0503020203020204" pitchFamily="34" charset="0"/>
                <a:cs typeface="Effra" panose="020B0503020203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7825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FD528D-2D3A-A520-8DB2-7A9FCB33A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86EBF55-B741-97DB-B927-60D4522E2A11}"/>
              </a:ext>
            </a:extLst>
          </p:cNvPr>
          <p:cNvSpPr/>
          <p:nvPr/>
        </p:nvSpPr>
        <p:spPr>
          <a:xfrm>
            <a:off x="1703513" y="2935397"/>
            <a:ext cx="56886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4000" b="1" dirty="0">
                <a:solidFill>
                  <a:srgbClr val="163559"/>
                </a:solidFill>
                <a:latin typeface="Effra XBold" panose="020B0903020203020204" pitchFamily="34" charset="0"/>
                <a:ea typeface="DIN Next LT Arabic" charset="0"/>
                <a:cs typeface="Effra XBold" panose="020B0903020203020204" pitchFamily="34" charset="0"/>
              </a:rPr>
              <a:t>تفعيل حساب زود الأجيال</a:t>
            </a:r>
            <a:endParaRPr lang="en-US" sz="4000" dirty="0">
              <a:latin typeface="Effra XBold" panose="020B0903020203020204" pitchFamily="34" charset="0"/>
              <a:cs typeface="Effra XBold" panose="020B0903020203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5E34972-5212-5B3A-1EF9-E23EB7082D1D}"/>
              </a:ext>
            </a:extLst>
          </p:cNvPr>
          <p:cNvSpPr/>
          <p:nvPr/>
        </p:nvSpPr>
        <p:spPr>
          <a:xfrm>
            <a:off x="6888088" y="2708920"/>
            <a:ext cx="360040" cy="72008"/>
          </a:xfrm>
          <a:prstGeom prst="rect">
            <a:avLst/>
          </a:prstGeom>
          <a:solidFill>
            <a:srgbClr val="09B8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8E7AEE44-CEAD-82AF-5BB3-3D71422D5993}"/>
              </a:ext>
            </a:extLst>
          </p:cNvPr>
          <p:cNvGrpSpPr/>
          <p:nvPr/>
        </p:nvGrpSpPr>
        <p:grpSpPr>
          <a:xfrm>
            <a:off x="8832304" y="0"/>
            <a:ext cx="3359696" cy="6858000"/>
            <a:chOff x="8832304" y="0"/>
            <a:chExt cx="3359696" cy="6858000"/>
          </a:xfrm>
        </p:grpSpPr>
        <p:sp>
          <p:nvSpPr>
            <p:cNvPr id="2" name="مستطيل 1">
              <a:extLst>
                <a:ext uri="{FF2B5EF4-FFF2-40B4-BE49-F238E27FC236}">
                  <a16:creationId xmlns:a16="http://schemas.microsoft.com/office/drawing/2014/main" id="{CBE0D592-F5E7-8434-8DDA-2C97C7090F3A}"/>
                </a:ext>
              </a:extLst>
            </p:cNvPr>
            <p:cNvSpPr/>
            <p:nvPr/>
          </p:nvSpPr>
          <p:spPr>
            <a:xfrm>
              <a:off x="8832304" y="0"/>
              <a:ext cx="3359696" cy="6858000"/>
            </a:xfrm>
            <a:prstGeom prst="rect">
              <a:avLst/>
            </a:prstGeom>
            <a:solidFill>
              <a:srgbClr val="F3F6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latin typeface="Effra XBold" panose="020B0903020203020204" pitchFamily="34" charset="0"/>
                <a:cs typeface="Effra XBold" panose="020B0903020203020204" pitchFamily="34" charset="0"/>
              </a:endParaRPr>
            </a:p>
          </p:txBody>
        </p:sp>
        <p:sp>
          <p:nvSpPr>
            <p:cNvPr id="5" name="Title 1">
              <a:extLst>
                <a:ext uri="{FF2B5EF4-FFF2-40B4-BE49-F238E27FC236}">
                  <a16:creationId xmlns:a16="http://schemas.microsoft.com/office/drawing/2014/main" id="{0C1137D7-F652-A2B0-3D0C-A4A658C6A5FE}"/>
                </a:ext>
              </a:extLst>
            </p:cNvPr>
            <p:cNvSpPr txBox="1">
              <a:spLocks/>
            </p:cNvSpPr>
            <p:nvPr/>
          </p:nvSpPr>
          <p:spPr>
            <a:xfrm>
              <a:off x="8915635" y="5331678"/>
              <a:ext cx="3039034" cy="817491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 defTabSz="457200" rtl="1"/>
              <a:r>
                <a:rPr lang="ar-SA" sz="3200" b="1" dirty="0">
                  <a:solidFill>
                    <a:srgbClr val="163559"/>
                  </a:solidFill>
                  <a:latin typeface="Effra" panose="020B0503020203020204" pitchFamily="34" charset="0"/>
                  <a:ea typeface="DIN Next LT Arabic" charset="0"/>
                  <a:cs typeface="Effra" panose="020B0503020203020204" pitchFamily="34" charset="0"/>
                </a:rPr>
                <a:t>دليل</a:t>
              </a:r>
              <a:r>
                <a:rPr lang="ar-SA" sz="3200" dirty="0">
                  <a:solidFill>
                    <a:srgbClr val="163559"/>
                  </a:solidFill>
                  <a:latin typeface="Effra" panose="020B0503020203020204" pitchFamily="34" charset="0"/>
                  <a:ea typeface="DIN Next LT Arabic" charset="0"/>
                  <a:cs typeface="Effra" panose="020B0503020203020204" pitchFamily="34" charset="0"/>
                </a:rPr>
                <a:t> </a:t>
              </a:r>
              <a:r>
                <a:rPr lang="ar-SA" sz="3200" b="1" dirty="0">
                  <a:solidFill>
                    <a:srgbClr val="163559"/>
                  </a:solidFill>
                  <a:latin typeface="Effra" panose="020B0503020203020204" pitchFamily="34" charset="0"/>
                  <a:ea typeface="DIN Next LT Arabic" charset="0"/>
                  <a:cs typeface="Effra" panose="020B0503020203020204" pitchFamily="34" charset="0"/>
                </a:rPr>
                <a:t>المستخدم</a:t>
              </a:r>
              <a:endParaRPr lang="x-none" sz="3200" b="1" dirty="0">
                <a:solidFill>
                  <a:srgbClr val="163559"/>
                </a:solidFill>
                <a:latin typeface="Effra" panose="020B0503020203020204" pitchFamily="34" charset="0"/>
                <a:ea typeface="DIN Next LT Arabic" charset="0"/>
                <a:cs typeface="Effra" panose="020B0503020203020204" pitchFamily="34" charset="0"/>
              </a:endParaRPr>
            </a:p>
          </p:txBody>
        </p:sp>
        <p:sp>
          <p:nvSpPr>
            <p:cNvPr id="10" name="Subtitle 2">
              <a:extLst>
                <a:ext uri="{FF2B5EF4-FFF2-40B4-BE49-F238E27FC236}">
                  <a16:creationId xmlns:a16="http://schemas.microsoft.com/office/drawing/2014/main" id="{B4E002CC-1D0E-9E9C-EE5D-E07534765731}"/>
                </a:ext>
              </a:extLst>
            </p:cNvPr>
            <p:cNvSpPr txBox="1">
              <a:spLocks/>
            </p:cNvSpPr>
            <p:nvPr/>
          </p:nvSpPr>
          <p:spPr>
            <a:xfrm>
              <a:off x="8887711" y="5942632"/>
              <a:ext cx="3024336" cy="360040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indent="0" algn="r" defTabSz="457200" rtl="1">
                <a:lnSpc>
                  <a:spcPct val="90000"/>
                </a:lnSpc>
                <a:spcBef>
                  <a:spcPct val="20000"/>
                </a:spcBef>
                <a:spcAft>
                  <a:spcPts val="600"/>
                </a:spcAft>
                <a:buClr>
                  <a:schemeClr val="accent2"/>
                </a:buClr>
                <a:buSzPct val="92000"/>
                <a:buFont typeface="Wingdings 2" panose="05020102010507070707" pitchFamily="18" charset="2"/>
                <a:buNone/>
                <a:defRPr sz="1600">
                  <a:solidFill>
                    <a:schemeClr val="accent6"/>
                  </a:solidFill>
                  <a:latin typeface="DIN Next LT Arabic" charset="0"/>
                  <a:ea typeface="DIN Next LT Arabic" charset="0"/>
                  <a:cs typeface="DIN Next LT Arabic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400"/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/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9pPr>
            </a:lstStyle>
            <a:p>
              <a:pPr marL="0" indent="0" algn="r" defTabSz="457200" rtl="1">
                <a:spcBef>
                  <a:spcPct val="20000"/>
                </a:spcBef>
                <a:spcAft>
                  <a:spcPts val="600"/>
                </a:spcAft>
                <a:buClr>
                  <a:schemeClr val="accent2"/>
                </a:buClr>
                <a:buSzPct val="92000"/>
                <a:buFont typeface="Wingdings 2" panose="05020102010507070707" pitchFamily="18" charset="2"/>
                <a:buNone/>
              </a:pPr>
              <a:r>
                <a:rPr lang="ar-SA" dirty="0">
                  <a:solidFill>
                    <a:srgbClr val="1AB1C7"/>
                  </a:solidFill>
                  <a:latin typeface="Effra" panose="020B0503020203020204" pitchFamily="34" charset="0"/>
                  <a:cs typeface="Effra" panose="020B0503020203020204" pitchFamily="34" charset="0"/>
                </a:rPr>
                <a:t>زود الأجيال بالشراكة مع بنك الرياض</a:t>
              </a:r>
              <a:endParaRPr lang="x-none" dirty="0">
                <a:solidFill>
                  <a:srgbClr val="1AB1C7"/>
                </a:solidFill>
                <a:latin typeface="Effra" panose="020B0503020203020204" pitchFamily="34" charset="0"/>
                <a:cs typeface="Effra" panose="020B0503020203020204" pitchFamily="34" charset="0"/>
              </a:endParaRPr>
            </a:p>
            <a:p>
              <a:endParaRPr lang="ar-SA" dirty="0">
                <a:latin typeface="Effra" panose="020B0503020203020204" pitchFamily="34" charset="0"/>
                <a:cs typeface="Effra" panose="020B0503020203020204" pitchFamily="34" charset="0"/>
              </a:endParaRPr>
            </a:p>
            <a:p>
              <a:endParaRPr lang="x-none" dirty="0">
                <a:latin typeface="Effra" panose="020B0503020203020204" pitchFamily="34" charset="0"/>
                <a:cs typeface="Effra" panose="020B0503020203020204" pitchFamily="34" charset="0"/>
              </a:endParaRP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661E1342-E622-3519-04E9-0F35E64C8D52}"/>
              </a:ext>
            </a:extLst>
          </p:cNvPr>
          <p:cNvSpPr/>
          <p:nvPr/>
        </p:nvSpPr>
        <p:spPr>
          <a:xfrm>
            <a:off x="983432" y="5942632"/>
            <a:ext cx="6552728" cy="798736"/>
          </a:xfrm>
          <a:prstGeom prst="rect">
            <a:avLst/>
          </a:prstGeom>
          <a:solidFill>
            <a:srgbClr val="FFFD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420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6620752A-2B0A-4FD4-8B8E-A0B813FBD71D}"/>
              </a:ext>
            </a:extLst>
          </p:cNvPr>
          <p:cNvSpPr/>
          <p:nvPr/>
        </p:nvSpPr>
        <p:spPr>
          <a:xfrm>
            <a:off x="8701062" y="0"/>
            <a:ext cx="3503712" cy="6858000"/>
          </a:xfrm>
          <a:prstGeom prst="rect">
            <a:avLst/>
          </a:prstGeom>
          <a:solidFill>
            <a:srgbClr val="F3F6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9312E34-5419-45AC-B960-29C2BC1A68D0}"/>
              </a:ext>
            </a:extLst>
          </p:cNvPr>
          <p:cNvSpPr txBox="1">
            <a:spLocks/>
          </p:cNvSpPr>
          <p:nvPr/>
        </p:nvSpPr>
        <p:spPr>
          <a:xfrm>
            <a:off x="8654487" y="2015676"/>
            <a:ext cx="3365542" cy="2133952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defPPr>
              <a:defRPr lang="en-US"/>
            </a:defPPr>
            <a:lvl1pPr indent="0" algn="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>
                <a:solidFill>
                  <a:schemeClr val="tx2"/>
                </a:solidFill>
                <a:latin typeface="DIN Next LT Arabic Light" panose="020B0303020203050203" pitchFamily="34" charset="-78"/>
                <a:cs typeface="DIN Next LT Arabic Light" panose="020B0303020203050203" pitchFamily="34" charset="-78"/>
              </a:defRPr>
            </a:lvl1pPr>
            <a:lvl2pPr indent="0" algn="ct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ar-SA" sz="1600" dirty="0">
                <a:latin typeface="Effra" panose="020B0503020203020204" pitchFamily="34" charset="0"/>
                <a:cs typeface="Effra" panose="020B0503020203020204" pitchFamily="34" charset="0"/>
              </a:rPr>
              <a:t>"بنك الرياض"</a:t>
            </a:r>
            <a:r>
              <a:rPr lang="en-US" sz="1600" dirty="0">
                <a:latin typeface="Effra" panose="020B0503020203020204" pitchFamily="34" charset="0"/>
                <a:cs typeface="Effra" panose="020B0503020203020204" pitchFamily="34" charset="0"/>
              </a:rPr>
              <a:t> </a:t>
            </a:r>
            <a:r>
              <a:rPr lang="ar-SA" sz="1600" b="0" dirty="0">
                <a:latin typeface="Effra" panose="020B0503020203020204" pitchFamily="34" charset="0"/>
                <a:cs typeface="Effra" panose="020B0503020203020204" pitchFamily="34" charset="0"/>
              </a:rPr>
              <a:t>دخول ولي الأمر على تطبيق </a:t>
            </a: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EE1F0648-E448-408A-8C32-389611F9F0D2}"/>
              </a:ext>
            </a:extLst>
          </p:cNvPr>
          <p:cNvSpPr/>
          <p:nvPr/>
        </p:nvSpPr>
        <p:spPr>
          <a:xfrm>
            <a:off x="8685510" y="336267"/>
            <a:ext cx="3171130" cy="576064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A" sz="2400" b="1" dirty="0">
                <a:solidFill>
                  <a:schemeClr val="bg2">
                    <a:lumMod val="50000"/>
                  </a:schemeClr>
                </a:solidFill>
                <a:latin typeface="Effra" panose="020B0503020203020204" pitchFamily="34" charset="0"/>
                <a:cs typeface="Effra" panose="020B0503020203020204" pitchFamily="34" charset="0"/>
              </a:rPr>
              <a:t>الخطوة الأولى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E4CE696E-D548-47DA-BAE7-2EB21E5A71BE}"/>
              </a:ext>
            </a:extLst>
          </p:cNvPr>
          <p:cNvSpPr/>
          <p:nvPr/>
        </p:nvSpPr>
        <p:spPr>
          <a:xfrm>
            <a:off x="8654487" y="190324"/>
            <a:ext cx="129318" cy="983649"/>
          </a:xfrm>
          <a:prstGeom prst="rect">
            <a:avLst/>
          </a:prstGeom>
          <a:solidFill>
            <a:srgbClr val="09B8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19" name="رابط مستقيم 18">
            <a:extLst>
              <a:ext uri="{FF2B5EF4-FFF2-40B4-BE49-F238E27FC236}">
                <a16:creationId xmlns:a16="http://schemas.microsoft.com/office/drawing/2014/main" id="{00EAB1F0-3FDB-4A90-9F8F-EA1985E37821}"/>
              </a:ext>
            </a:extLst>
          </p:cNvPr>
          <p:cNvCxnSpPr/>
          <p:nvPr/>
        </p:nvCxnSpPr>
        <p:spPr>
          <a:xfrm>
            <a:off x="11140099" y="927859"/>
            <a:ext cx="1051901" cy="0"/>
          </a:xfrm>
          <a:prstGeom prst="line">
            <a:avLst/>
          </a:prstGeom>
          <a:ln w="76200" cmpd="dbl">
            <a:solidFill>
              <a:srgbClr val="98AD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صورة 4" descr="صورة تحتوي على قصاصة فنية&#10;&#10;تم إنشاء الوصف تلقائياً">
            <a:extLst>
              <a:ext uri="{FF2B5EF4-FFF2-40B4-BE49-F238E27FC236}">
                <a16:creationId xmlns:a16="http://schemas.microsoft.com/office/drawing/2014/main" id="{3C715881-B78B-8D17-28EF-31196D3E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081" y="2190806"/>
            <a:ext cx="363258" cy="446106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41CA737A-FC5C-4FB6-E303-190F8EC052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393" y="2199213"/>
            <a:ext cx="509707" cy="509707"/>
          </a:xfrm>
          <a:prstGeom prst="rect">
            <a:avLst/>
          </a:prstGeom>
        </p:spPr>
      </p:pic>
      <p:pic>
        <p:nvPicPr>
          <p:cNvPr id="12" name="صورة 11" descr="صورة تحتوي على نص, لقطة شاشة, برمجيات, أيقونة الحاسوب&#10;&#10;قد يكون المحتوى المعد بواسطة الذكاء الاصطناعي غير صحيح.">
            <a:extLst>
              <a:ext uri="{FF2B5EF4-FFF2-40B4-BE49-F238E27FC236}">
                <a16:creationId xmlns:a16="http://schemas.microsoft.com/office/drawing/2014/main" id="{79FF8098-EA9E-C2A8-5D79-8E3E8FDE34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4012" y="1263446"/>
            <a:ext cx="2047898" cy="4437112"/>
          </a:xfrm>
          <a:prstGeom prst="rect">
            <a:avLst/>
          </a:prstGeom>
        </p:spPr>
      </p:pic>
      <p:pic>
        <p:nvPicPr>
          <p:cNvPr id="9" name="object 39">
            <a:extLst>
              <a:ext uri="{FF2B5EF4-FFF2-40B4-BE49-F238E27FC236}">
                <a16:creationId xmlns:a16="http://schemas.microsoft.com/office/drawing/2014/main" id="{563E6AD3-F1C6-7326-96D7-5A82ECF1D9F9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655840" y="1076170"/>
            <a:ext cx="2376264" cy="4705660"/>
          </a:xfrm>
          <a:prstGeom prst="rect">
            <a:avLst/>
          </a:prstGeom>
        </p:spPr>
      </p:pic>
      <p:pic>
        <p:nvPicPr>
          <p:cNvPr id="14" name="صورة 13" descr="صورة تحتوي على شكل, ميدان/ مربع, بكسل, التصميم&#10;&#10;قد يكون المحتوى المعد بواسطة الذكاء الاصطناعي غير صحيح.">
            <a:extLst>
              <a:ext uri="{FF2B5EF4-FFF2-40B4-BE49-F238E27FC236}">
                <a16:creationId xmlns:a16="http://schemas.microsoft.com/office/drawing/2014/main" id="{A77E88DA-AFB4-5A28-2CCE-F55FE3C79E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86162" y="2863753"/>
            <a:ext cx="1285875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01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B2A6653A-CA1A-483A-80E1-6669F7E83485}"/>
              </a:ext>
            </a:extLst>
          </p:cNvPr>
          <p:cNvGrpSpPr/>
          <p:nvPr/>
        </p:nvGrpSpPr>
        <p:grpSpPr>
          <a:xfrm>
            <a:off x="8654487" y="0"/>
            <a:ext cx="3566700" cy="6858000"/>
            <a:chOff x="8654487" y="0"/>
            <a:chExt cx="3566700" cy="6858000"/>
          </a:xfrm>
        </p:grpSpPr>
        <p:sp>
          <p:nvSpPr>
            <p:cNvPr id="2" name="مستطيل 1">
              <a:extLst>
                <a:ext uri="{FF2B5EF4-FFF2-40B4-BE49-F238E27FC236}">
                  <a16:creationId xmlns:a16="http://schemas.microsoft.com/office/drawing/2014/main" id="{6620752A-2B0A-4FD4-8B8E-A0B813FBD71D}"/>
                </a:ext>
              </a:extLst>
            </p:cNvPr>
            <p:cNvSpPr/>
            <p:nvPr/>
          </p:nvSpPr>
          <p:spPr>
            <a:xfrm>
              <a:off x="8717475" y="0"/>
              <a:ext cx="3503712" cy="6858000"/>
            </a:xfrm>
            <a:prstGeom prst="rect">
              <a:avLst/>
            </a:prstGeom>
            <a:solidFill>
              <a:srgbClr val="F3F6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0" name="مستطيل: زوايا مستديرة 9">
              <a:extLst>
                <a:ext uri="{FF2B5EF4-FFF2-40B4-BE49-F238E27FC236}">
                  <a16:creationId xmlns:a16="http://schemas.microsoft.com/office/drawing/2014/main" id="{EE1F0648-E448-408A-8C32-389611F9F0D2}"/>
                </a:ext>
              </a:extLst>
            </p:cNvPr>
            <p:cNvSpPr/>
            <p:nvPr/>
          </p:nvSpPr>
          <p:spPr>
            <a:xfrm>
              <a:off x="8685510" y="336267"/>
              <a:ext cx="3171130" cy="576064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r"/>
              <a:r>
                <a:rPr lang="ar-SA" sz="2400" dirty="0">
                  <a:solidFill>
                    <a:schemeClr val="bg2">
                      <a:lumMod val="50000"/>
                    </a:schemeClr>
                  </a:solidFill>
                  <a:latin typeface="Effra XBold" panose="020B0903020203020204" pitchFamily="34" charset="0"/>
                  <a:cs typeface="Effra XBold" panose="020B0903020203020204" pitchFamily="34" charset="0"/>
                </a:rPr>
                <a:t>الخطوة الثانية</a:t>
              </a:r>
            </a:p>
          </p:txBody>
        </p:sp>
        <p:sp>
          <p:nvSpPr>
            <p:cNvPr id="16" name="مستطيل 15">
              <a:extLst>
                <a:ext uri="{FF2B5EF4-FFF2-40B4-BE49-F238E27FC236}">
                  <a16:creationId xmlns:a16="http://schemas.microsoft.com/office/drawing/2014/main" id="{E4CE696E-D548-47DA-BAE7-2EB21E5A71BE}"/>
                </a:ext>
              </a:extLst>
            </p:cNvPr>
            <p:cNvSpPr/>
            <p:nvPr/>
          </p:nvSpPr>
          <p:spPr>
            <a:xfrm>
              <a:off x="8654487" y="190324"/>
              <a:ext cx="129318" cy="983649"/>
            </a:xfrm>
            <a:prstGeom prst="rect">
              <a:avLst/>
            </a:prstGeom>
            <a:solidFill>
              <a:srgbClr val="09B8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cxnSp>
          <p:nvCxnSpPr>
            <p:cNvPr id="19" name="رابط مستقيم 18">
              <a:extLst>
                <a:ext uri="{FF2B5EF4-FFF2-40B4-BE49-F238E27FC236}">
                  <a16:creationId xmlns:a16="http://schemas.microsoft.com/office/drawing/2014/main" id="{00EAB1F0-3FDB-4A90-9F8F-EA1985E37821}"/>
                </a:ext>
              </a:extLst>
            </p:cNvPr>
            <p:cNvCxnSpPr/>
            <p:nvPr/>
          </p:nvCxnSpPr>
          <p:spPr>
            <a:xfrm>
              <a:off x="11140099" y="927859"/>
              <a:ext cx="1051901" cy="0"/>
            </a:xfrm>
            <a:prstGeom prst="line">
              <a:avLst/>
            </a:prstGeom>
            <a:ln w="76200" cmpd="dbl">
              <a:solidFill>
                <a:srgbClr val="98AD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عنوان فرعي 2">
              <a:extLst>
                <a:ext uri="{FF2B5EF4-FFF2-40B4-BE49-F238E27FC236}">
                  <a16:creationId xmlns:a16="http://schemas.microsoft.com/office/drawing/2014/main" id="{97B5939D-487E-45D7-B2AD-A1ACAE085062}"/>
                </a:ext>
              </a:extLst>
            </p:cNvPr>
            <p:cNvSpPr txBox="1">
              <a:spLocks/>
            </p:cNvSpPr>
            <p:nvPr/>
          </p:nvSpPr>
          <p:spPr>
            <a:xfrm>
              <a:off x="8889181" y="1835547"/>
              <a:ext cx="3171130" cy="1466883"/>
            </a:xfrm>
            <a:prstGeom prst="rect">
              <a:avLst/>
            </a:prstGeom>
          </p:spPr>
          <p:txBody>
            <a:bodyPr vert="horz" lIns="91440" tIns="45720" rIns="91440" bIns="45720" rtlCol="1">
              <a:normAutofit/>
            </a:bodyPr>
            <a:lstStyle>
              <a:defPPr>
                <a:defRPr lang="en-US"/>
              </a:defPPr>
              <a:lvl1pPr indent="0" algn="just" rtl="1">
                <a:lnSpc>
                  <a:spcPct val="15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600" b="0">
                  <a:solidFill>
                    <a:schemeClr val="tx2"/>
                  </a:solidFill>
                  <a:latin typeface="DIN Next LT Arabic Medium" panose="020B0603020203050203" pitchFamily="34" charset="-78"/>
                  <a:cs typeface="DIN Next LT Arabic Medium" panose="020B0603020203050203" pitchFamily="34" charset="-78"/>
                </a:defRPr>
              </a:lvl1pPr>
              <a:lvl2pPr indent="0" algn="ctr" rtl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/>
              </a:lvl2pPr>
              <a:lvl3pPr indent="0" algn="ctr" rtl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</a:lvl3pPr>
              <a:lvl4pPr indent="0" algn="ctr" rtl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4pPr>
              <a:lvl5pPr indent="0" algn="ctr" rtl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5pPr>
              <a:lvl6pPr indent="0" algn="ctr" rtl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6pPr>
              <a:lvl7pPr indent="0" algn="ctr" rtl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7pPr>
              <a:lvl8pPr indent="0" algn="ctr" rtl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8pPr>
              <a:lvl9pPr indent="0" algn="ctr" rtl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9pPr>
            </a:lstStyle>
            <a:p>
              <a:r>
                <a:rPr lang="ar-SA" dirty="0">
                  <a:latin typeface="Effra" panose="020B0503020203020204" pitchFamily="34" charset="0"/>
                  <a:cs typeface="Effra" panose="020B0503020203020204" pitchFamily="34" charset="0"/>
                </a:rPr>
                <a:t>يتم اختيار المحفظة -&gt; العائلة -&gt; </a:t>
              </a:r>
            </a:p>
            <a:p>
              <a:r>
                <a:rPr lang="ar-SA" dirty="0">
                  <a:latin typeface="Effra" panose="020B0503020203020204" pitchFamily="34" charset="0"/>
                  <a:cs typeface="Effra" panose="020B0503020203020204" pitchFamily="34" charset="0"/>
                </a:rPr>
                <a:t>برنامج توكن, وتعبئة البيانات المطلوبة للأبناء  </a:t>
              </a:r>
            </a:p>
            <a:p>
              <a:endParaRPr lang="ar-SA" dirty="0">
                <a:latin typeface="Effra" panose="020B0503020203020204" pitchFamily="34" charset="0"/>
                <a:cs typeface="Effra" panose="020B0503020203020204" pitchFamily="34" charset="0"/>
              </a:endParaRPr>
            </a:p>
          </p:txBody>
        </p:sp>
      </p:grpSp>
      <p:pic>
        <p:nvPicPr>
          <p:cNvPr id="12" name="Picture 9">
            <a:extLst>
              <a:ext uri="{FF2B5EF4-FFF2-40B4-BE49-F238E27FC236}">
                <a16:creationId xmlns:a16="http://schemas.microsoft.com/office/drawing/2014/main" id="{CF1214EF-1EDA-938F-769D-6BF4D46BF7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9" r="1"/>
          <a:stretch>
            <a:fillRect/>
          </a:stretch>
        </p:blipFill>
        <p:spPr bwMode="auto">
          <a:xfrm>
            <a:off x="6456040" y="584648"/>
            <a:ext cx="1619820" cy="3670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4">
            <a:extLst>
              <a:ext uri="{FF2B5EF4-FFF2-40B4-BE49-F238E27FC236}">
                <a16:creationId xmlns:a16="http://schemas.microsoft.com/office/drawing/2014/main" id="{82122D38-4A42-F82D-01B8-1D21D4EEC1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1"/>
          <a:stretch>
            <a:fillRect/>
          </a:stretch>
        </p:blipFill>
        <p:spPr bwMode="auto">
          <a:xfrm>
            <a:off x="4583832" y="616709"/>
            <a:ext cx="1686827" cy="33940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">
            <a:extLst>
              <a:ext uri="{FF2B5EF4-FFF2-40B4-BE49-F238E27FC236}">
                <a16:creationId xmlns:a16="http://schemas.microsoft.com/office/drawing/2014/main" id="{4687A134-CD0F-7773-4E50-746A4FF31F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6" r="2013"/>
          <a:stretch>
            <a:fillRect/>
          </a:stretch>
        </p:blipFill>
        <p:spPr bwMode="auto">
          <a:xfrm>
            <a:off x="2423592" y="2636912"/>
            <a:ext cx="1640724" cy="37101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F8FD74DF-630B-C6F6-E91E-CA3DE7B049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122" y="2636912"/>
            <a:ext cx="1693446" cy="3651235"/>
          </a:xfrm>
          <a:prstGeom prst="rect">
            <a:avLst/>
          </a:prstGeom>
        </p:spPr>
      </p:pic>
      <p:pic>
        <p:nvPicPr>
          <p:cNvPr id="21" name="object 39">
            <a:extLst>
              <a:ext uri="{FF2B5EF4-FFF2-40B4-BE49-F238E27FC236}">
                <a16:creationId xmlns:a16="http://schemas.microsoft.com/office/drawing/2014/main" id="{51DB5DBB-BAA7-2FA2-8B22-DBD3DA178FBE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375927" y="507153"/>
            <a:ext cx="1785347" cy="3825472"/>
          </a:xfrm>
          <a:prstGeom prst="rect">
            <a:avLst/>
          </a:prstGeom>
        </p:spPr>
      </p:pic>
      <p:pic>
        <p:nvPicPr>
          <p:cNvPr id="4" name="object 39">
            <a:extLst>
              <a:ext uri="{FF2B5EF4-FFF2-40B4-BE49-F238E27FC236}">
                <a16:creationId xmlns:a16="http://schemas.microsoft.com/office/drawing/2014/main" id="{1E1EBA4A-C343-A010-1524-D86F6F4AC517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534571" y="507153"/>
            <a:ext cx="1785347" cy="3825472"/>
          </a:xfrm>
          <a:prstGeom prst="rect">
            <a:avLst/>
          </a:prstGeom>
        </p:spPr>
      </p:pic>
      <p:pic>
        <p:nvPicPr>
          <p:cNvPr id="5" name="object 39">
            <a:extLst>
              <a:ext uri="{FF2B5EF4-FFF2-40B4-BE49-F238E27FC236}">
                <a16:creationId xmlns:a16="http://schemas.microsoft.com/office/drawing/2014/main" id="{054278CB-4A3F-0AF6-40F9-87634E70AEDF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326687" y="2521626"/>
            <a:ext cx="1785347" cy="3825472"/>
          </a:xfrm>
          <a:prstGeom prst="rect">
            <a:avLst/>
          </a:prstGeom>
        </p:spPr>
      </p:pic>
      <p:pic>
        <p:nvPicPr>
          <p:cNvPr id="6" name="object 39">
            <a:extLst>
              <a:ext uri="{FF2B5EF4-FFF2-40B4-BE49-F238E27FC236}">
                <a16:creationId xmlns:a16="http://schemas.microsoft.com/office/drawing/2014/main" id="{E1C6BEC7-F85E-7FC9-F8A7-9566C998D899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85331" y="2516516"/>
            <a:ext cx="1785347" cy="3825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29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BE974BB7-1883-4EDC-9EB4-ECF815C21602}"/>
              </a:ext>
            </a:extLst>
          </p:cNvPr>
          <p:cNvGrpSpPr/>
          <p:nvPr/>
        </p:nvGrpSpPr>
        <p:grpSpPr>
          <a:xfrm>
            <a:off x="8654487" y="0"/>
            <a:ext cx="3550287" cy="6858000"/>
            <a:chOff x="8654487" y="0"/>
            <a:chExt cx="3550287" cy="6858000"/>
          </a:xfrm>
        </p:grpSpPr>
        <p:sp>
          <p:nvSpPr>
            <p:cNvPr id="2" name="مستطيل 1">
              <a:extLst>
                <a:ext uri="{FF2B5EF4-FFF2-40B4-BE49-F238E27FC236}">
                  <a16:creationId xmlns:a16="http://schemas.microsoft.com/office/drawing/2014/main" id="{6620752A-2B0A-4FD4-8B8E-A0B813FBD71D}"/>
                </a:ext>
              </a:extLst>
            </p:cNvPr>
            <p:cNvSpPr/>
            <p:nvPr/>
          </p:nvSpPr>
          <p:spPr>
            <a:xfrm>
              <a:off x="8701062" y="0"/>
              <a:ext cx="3503712" cy="6858000"/>
            </a:xfrm>
            <a:prstGeom prst="rect">
              <a:avLst/>
            </a:prstGeom>
            <a:solidFill>
              <a:srgbClr val="F3F6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0" name="مستطيل: زوايا مستديرة 9">
              <a:extLst>
                <a:ext uri="{FF2B5EF4-FFF2-40B4-BE49-F238E27FC236}">
                  <a16:creationId xmlns:a16="http://schemas.microsoft.com/office/drawing/2014/main" id="{EE1F0648-E448-408A-8C32-389611F9F0D2}"/>
                </a:ext>
              </a:extLst>
            </p:cNvPr>
            <p:cNvSpPr/>
            <p:nvPr/>
          </p:nvSpPr>
          <p:spPr>
            <a:xfrm>
              <a:off x="8685510" y="336267"/>
              <a:ext cx="3171130" cy="576064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r"/>
              <a:r>
                <a:rPr lang="ar-SA" sz="2400" dirty="0">
                  <a:solidFill>
                    <a:schemeClr val="tx2"/>
                  </a:solidFill>
                  <a:latin typeface="Effra XBold" panose="020B0903020203020204" pitchFamily="34" charset="0"/>
                  <a:cs typeface="Effra XBold" panose="020B0903020203020204" pitchFamily="34" charset="0"/>
                </a:rPr>
                <a:t>الخطوة الثالثة</a:t>
              </a:r>
            </a:p>
          </p:txBody>
        </p:sp>
        <p:sp>
          <p:nvSpPr>
            <p:cNvPr id="16" name="مستطيل 15">
              <a:extLst>
                <a:ext uri="{FF2B5EF4-FFF2-40B4-BE49-F238E27FC236}">
                  <a16:creationId xmlns:a16="http://schemas.microsoft.com/office/drawing/2014/main" id="{E4CE696E-D548-47DA-BAE7-2EB21E5A71BE}"/>
                </a:ext>
              </a:extLst>
            </p:cNvPr>
            <p:cNvSpPr/>
            <p:nvPr/>
          </p:nvSpPr>
          <p:spPr>
            <a:xfrm>
              <a:off x="8654487" y="190324"/>
              <a:ext cx="129318" cy="983649"/>
            </a:xfrm>
            <a:prstGeom prst="rect">
              <a:avLst/>
            </a:prstGeom>
            <a:solidFill>
              <a:srgbClr val="09B8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cxnSp>
          <p:nvCxnSpPr>
            <p:cNvPr id="19" name="رابط مستقيم 18">
              <a:extLst>
                <a:ext uri="{FF2B5EF4-FFF2-40B4-BE49-F238E27FC236}">
                  <a16:creationId xmlns:a16="http://schemas.microsoft.com/office/drawing/2014/main" id="{00EAB1F0-3FDB-4A90-9F8F-EA1985E37821}"/>
                </a:ext>
              </a:extLst>
            </p:cNvPr>
            <p:cNvCxnSpPr/>
            <p:nvPr/>
          </p:nvCxnSpPr>
          <p:spPr>
            <a:xfrm>
              <a:off x="11140099" y="927859"/>
              <a:ext cx="1051901" cy="0"/>
            </a:xfrm>
            <a:prstGeom prst="line">
              <a:avLst/>
            </a:prstGeom>
            <a:ln w="76200" cmpd="dbl">
              <a:solidFill>
                <a:srgbClr val="98AD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عنوان فرعي 2">
              <a:extLst>
                <a:ext uri="{FF2B5EF4-FFF2-40B4-BE49-F238E27FC236}">
                  <a16:creationId xmlns:a16="http://schemas.microsoft.com/office/drawing/2014/main" id="{97B5939D-487E-45D7-B2AD-A1ACAE085062}"/>
                </a:ext>
              </a:extLst>
            </p:cNvPr>
            <p:cNvSpPr txBox="1">
              <a:spLocks/>
            </p:cNvSpPr>
            <p:nvPr/>
          </p:nvSpPr>
          <p:spPr>
            <a:xfrm>
              <a:off x="8889181" y="1835547"/>
              <a:ext cx="3171130" cy="1466883"/>
            </a:xfrm>
            <a:prstGeom prst="rect">
              <a:avLst/>
            </a:prstGeom>
          </p:spPr>
          <p:txBody>
            <a:bodyPr vert="horz" lIns="91440" tIns="45720" rIns="91440" bIns="45720" rtlCol="1">
              <a:normAutofit/>
            </a:bodyPr>
            <a:lstStyle>
              <a:defPPr>
                <a:defRPr lang="en-US"/>
              </a:defPPr>
              <a:lvl1pPr indent="0" algn="just" rtl="1">
                <a:lnSpc>
                  <a:spcPct val="15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600" b="0">
                  <a:solidFill>
                    <a:schemeClr val="tx2"/>
                  </a:solidFill>
                  <a:latin typeface="DIN Next LT Arabic Medium" panose="020B0603020203050203" pitchFamily="34" charset="-78"/>
                  <a:cs typeface="DIN Next LT Arabic Medium" panose="020B0603020203050203" pitchFamily="34" charset="-78"/>
                </a:defRPr>
              </a:lvl1pPr>
              <a:lvl2pPr indent="0" algn="ctr" rtl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/>
              </a:lvl2pPr>
              <a:lvl3pPr indent="0" algn="ctr" rtl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</a:lvl3pPr>
              <a:lvl4pPr indent="0" algn="ctr" rtl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4pPr>
              <a:lvl5pPr indent="0" algn="ctr" rtl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5pPr>
              <a:lvl6pPr indent="0" algn="ctr" rtl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6pPr>
              <a:lvl7pPr indent="0" algn="ctr" rtl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7pPr>
              <a:lvl8pPr indent="0" algn="ctr" rtl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8pPr>
              <a:lvl9pPr indent="0" algn="ctr" rtl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9pPr>
            </a:lstStyle>
            <a:p>
              <a:r>
                <a:rPr lang="ar-SA" dirty="0">
                  <a:latin typeface="Effra" panose="020B0503020203020204" pitchFamily="34" charset="0"/>
                  <a:cs typeface="Effra" panose="020B0503020203020204" pitchFamily="34" charset="0"/>
                </a:rPr>
                <a:t>طلب التسجيل في برنامج زود الأجيال بعد قراءة الشروط والأحكام </a:t>
              </a:r>
            </a:p>
            <a:p>
              <a:endParaRPr lang="ar-SA" dirty="0">
                <a:latin typeface="Effra" panose="020B0503020203020204" pitchFamily="34" charset="0"/>
                <a:cs typeface="Effra" panose="020B0503020203020204" pitchFamily="34" charset="0"/>
              </a:endParaRPr>
            </a:p>
            <a:p>
              <a:endParaRPr lang="ar-SA" dirty="0">
                <a:latin typeface="Effra" panose="020B0503020203020204" pitchFamily="34" charset="0"/>
                <a:cs typeface="Effra" panose="020B0503020203020204" pitchFamily="34" charset="0"/>
              </a:endParaRPr>
            </a:p>
          </p:txBody>
        </p:sp>
      </p:grpSp>
      <p:sp>
        <p:nvSpPr>
          <p:cNvPr id="8" name="مستطيل 7">
            <a:extLst>
              <a:ext uri="{FF2B5EF4-FFF2-40B4-BE49-F238E27FC236}">
                <a16:creationId xmlns:a16="http://schemas.microsoft.com/office/drawing/2014/main" id="{33A1D641-B58F-4205-8C53-DFCD3595E7E9}"/>
              </a:ext>
            </a:extLst>
          </p:cNvPr>
          <p:cNvSpPr/>
          <p:nvPr/>
        </p:nvSpPr>
        <p:spPr>
          <a:xfrm>
            <a:off x="5951984" y="3861048"/>
            <a:ext cx="1440160" cy="21602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BC338339-8223-4210-805B-6F5E6556F1D2}"/>
              </a:ext>
            </a:extLst>
          </p:cNvPr>
          <p:cNvSpPr/>
          <p:nvPr/>
        </p:nvSpPr>
        <p:spPr>
          <a:xfrm>
            <a:off x="551384" y="3810490"/>
            <a:ext cx="792088" cy="21602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4" name="صورة 23">
            <a:extLst>
              <a:ext uri="{FF2B5EF4-FFF2-40B4-BE49-F238E27FC236}">
                <a16:creationId xmlns:a16="http://schemas.microsoft.com/office/drawing/2014/main" id="{90C3862C-1982-D709-7644-8826C3BEDB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120"/>
          <a:stretch/>
        </p:blipFill>
        <p:spPr>
          <a:xfrm>
            <a:off x="4730556" y="1137136"/>
            <a:ext cx="1956990" cy="4877405"/>
          </a:xfrm>
          <a:prstGeom prst="rect">
            <a:avLst/>
          </a:prstGeom>
        </p:spPr>
      </p:pic>
      <p:pic>
        <p:nvPicPr>
          <p:cNvPr id="25" name="صورة 24">
            <a:extLst>
              <a:ext uri="{FF2B5EF4-FFF2-40B4-BE49-F238E27FC236}">
                <a16:creationId xmlns:a16="http://schemas.microsoft.com/office/drawing/2014/main" id="{DFE43D23-37A8-5ADC-836C-63049622A3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2941" y="1627717"/>
            <a:ext cx="663150" cy="3735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صورة 4" descr="صورة تحتوي على نص, لقطة شاشة, التصميم&#10;&#10;قد يكون المحتوى المعد بواسطة الذكاء الاصطناعي غير صحيح.">
            <a:extLst>
              <a:ext uri="{FF2B5EF4-FFF2-40B4-BE49-F238E27FC236}">
                <a16:creationId xmlns:a16="http://schemas.microsoft.com/office/drawing/2014/main" id="{F533372E-C90A-8080-9FC8-CB4BB20E34B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79" r="3142"/>
          <a:stretch>
            <a:fillRect/>
          </a:stretch>
        </p:blipFill>
        <p:spPr>
          <a:xfrm>
            <a:off x="1985932" y="1137136"/>
            <a:ext cx="2023701" cy="4625647"/>
          </a:xfrm>
          <a:prstGeom prst="rect">
            <a:avLst/>
          </a:prstGeom>
        </p:spPr>
      </p:pic>
      <p:pic>
        <p:nvPicPr>
          <p:cNvPr id="4" name="object 39">
            <a:extLst>
              <a:ext uri="{FF2B5EF4-FFF2-40B4-BE49-F238E27FC236}">
                <a16:creationId xmlns:a16="http://schemas.microsoft.com/office/drawing/2014/main" id="{B30EE7AE-1331-15E3-AAEE-689410379EF9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95201" y="1042348"/>
            <a:ext cx="2227700" cy="4773303"/>
          </a:xfrm>
          <a:prstGeom prst="rect">
            <a:avLst/>
          </a:prstGeom>
        </p:spPr>
      </p:pic>
      <p:pic>
        <p:nvPicPr>
          <p:cNvPr id="6" name="object 39">
            <a:extLst>
              <a:ext uri="{FF2B5EF4-FFF2-40B4-BE49-F238E27FC236}">
                <a16:creationId xmlns:a16="http://schemas.microsoft.com/office/drawing/2014/main" id="{995583EE-3768-8E23-91DD-7809F50015B6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883932" y="1042349"/>
            <a:ext cx="2227700" cy="4773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342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FA002A-2DC8-0A39-45C5-703E6385A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4C3409E-9EB1-FBF1-C2E7-E9E32E7A025B}"/>
              </a:ext>
            </a:extLst>
          </p:cNvPr>
          <p:cNvSpPr/>
          <p:nvPr/>
        </p:nvSpPr>
        <p:spPr>
          <a:xfrm>
            <a:off x="1703513" y="2935397"/>
            <a:ext cx="56886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sz="4000" b="1" dirty="0">
                <a:solidFill>
                  <a:srgbClr val="163559"/>
                </a:solidFill>
                <a:latin typeface="Effra XBold" panose="020B0903020203020204" pitchFamily="34" charset="0"/>
                <a:ea typeface="DIN Next LT Arabic" charset="0"/>
                <a:cs typeface="Effra XBold" panose="020B0903020203020204" pitchFamily="34" charset="0"/>
              </a:rPr>
              <a:t>بدء رحلة الادخار</a:t>
            </a:r>
            <a:endParaRPr lang="en-US" sz="4000" dirty="0">
              <a:latin typeface="Effra XBold" panose="020B0903020203020204" pitchFamily="34" charset="0"/>
              <a:cs typeface="Effra XBold" panose="020B0903020203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052D03-E95E-1FA5-725C-A288ED1ECB4D}"/>
              </a:ext>
            </a:extLst>
          </p:cNvPr>
          <p:cNvSpPr/>
          <p:nvPr/>
        </p:nvSpPr>
        <p:spPr>
          <a:xfrm>
            <a:off x="6888088" y="2708920"/>
            <a:ext cx="360040" cy="72008"/>
          </a:xfrm>
          <a:prstGeom prst="rect">
            <a:avLst/>
          </a:prstGeom>
          <a:solidFill>
            <a:srgbClr val="09B8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764077D3-C165-6205-A0E3-E3BFEE03D078}"/>
              </a:ext>
            </a:extLst>
          </p:cNvPr>
          <p:cNvGrpSpPr/>
          <p:nvPr/>
        </p:nvGrpSpPr>
        <p:grpSpPr>
          <a:xfrm>
            <a:off x="8832304" y="0"/>
            <a:ext cx="3359696" cy="6858000"/>
            <a:chOff x="8832304" y="0"/>
            <a:chExt cx="3359696" cy="6858000"/>
          </a:xfrm>
        </p:grpSpPr>
        <p:sp>
          <p:nvSpPr>
            <p:cNvPr id="2" name="مستطيل 1">
              <a:extLst>
                <a:ext uri="{FF2B5EF4-FFF2-40B4-BE49-F238E27FC236}">
                  <a16:creationId xmlns:a16="http://schemas.microsoft.com/office/drawing/2014/main" id="{11F77F0F-50FF-6416-3816-2D2959B5F5DE}"/>
                </a:ext>
              </a:extLst>
            </p:cNvPr>
            <p:cNvSpPr/>
            <p:nvPr/>
          </p:nvSpPr>
          <p:spPr>
            <a:xfrm>
              <a:off x="8832304" y="0"/>
              <a:ext cx="3359696" cy="6858000"/>
            </a:xfrm>
            <a:prstGeom prst="rect">
              <a:avLst/>
            </a:prstGeom>
            <a:solidFill>
              <a:srgbClr val="F3F6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latin typeface="Effra XBold" panose="020B0903020203020204" pitchFamily="34" charset="0"/>
                <a:cs typeface="Effra XBold" panose="020B0903020203020204" pitchFamily="34" charset="0"/>
              </a:endParaRPr>
            </a:p>
          </p:txBody>
        </p:sp>
        <p:sp>
          <p:nvSpPr>
            <p:cNvPr id="5" name="Title 1">
              <a:extLst>
                <a:ext uri="{FF2B5EF4-FFF2-40B4-BE49-F238E27FC236}">
                  <a16:creationId xmlns:a16="http://schemas.microsoft.com/office/drawing/2014/main" id="{33BB5C03-4DD5-32D8-8E6C-26A9697C0E27}"/>
                </a:ext>
              </a:extLst>
            </p:cNvPr>
            <p:cNvSpPr txBox="1">
              <a:spLocks/>
            </p:cNvSpPr>
            <p:nvPr/>
          </p:nvSpPr>
          <p:spPr>
            <a:xfrm>
              <a:off x="8915635" y="5331678"/>
              <a:ext cx="3039034" cy="817491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 defTabSz="457200" rtl="1"/>
              <a:r>
                <a:rPr lang="ar-SA" sz="3200" b="1" dirty="0">
                  <a:solidFill>
                    <a:srgbClr val="163559"/>
                  </a:solidFill>
                  <a:latin typeface="Effra" panose="020B0503020203020204" pitchFamily="34" charset="0"/>
                  <a:ea typeface="DIN Next LT Arabic" charset="0"/>
                  <a:cs typeface="Effra" panose="020B0503020203020204" pitchFamily="34" charset="0"/>
                </a:rPr>
                <a:t>دليل</a:t>
              </a:r>
              <a:r>
                <a:rPr lang="ar-SA" sz="3200" dirty="0">
                  <a:solidFill>
                    <a:srgbClr val="163559"/>
                  </a:solidFill>
                  <a:latin typeface="Effra" panose="020B0503020203020204" pitchFamily="34" charset="0"/>
                  <a:ea typeface="DIN Next LT Arabic" charset="0"/>
                  <a:cs typeface="Effra" panose="020B0503020203020204" pitchFamily="34" charset="0"/>
                </a:rPr>
                <a:t> </a:t>
              </a:r>
              <a:r>
                <a:rPr lang="ar-SA" sz="3200" b="1" dirty="0">
                  <a:solidFill>
                    <a:srgbClr val="163559"/>
                  </a:solidFill>
                  <a:latin typeface="Effra" panose="020B0503020203020204" pitchFamily="34" charset="0"/>
                  <a:ea typeface="DIN Next LT Arabic" charset="0"/>
                  <a:cs typeface="Effra" panose="020B0503020203020204" pitchFamily="34" charset="0"/>
                </a:rPr>
                <a:t>المستخدم</a:t>
              </a:r>
              <a:endParaRPr lang="x-none" sz="3200" b="1" dirty="0">
                <a:solidFill>
                  <a:srgbClr val="163559"/>
                </a:solidFill>
                <a:latin typeface="Effra" panose="020B0503020203020204" pitchFamily="34" charset="0"/>
                <a:ea typeface="DIN Next LT Arabic" charset="0"/>
                <a:cs typeface="Effra" panose="020B0503020203020204" pitchFamily="34" charset="0"/>
              </a:endParaRPr>
            </a:p>
          </p:txBody>
        </p:sp>
        <p:sp>
          <p:nvSpPr>
            <p:cNvPr id="10" name="Subtitle 2">
              <a:extLst>
                <a:ext uri="{FF2B5EF4-FFF2-40B4-BE49-F238E27FC236}">
                  <a16:creationId xmlns:a16="http://schemas.microsoft.com/office/drawing/2014/main" id="{4FE80696-FE7C-5B5E-3582-3F1250574374}"/>
                </a:ext>
              </a:extLst>
            </p:cNvPr>
            <p:cNvSpPr txBox="1">
              <a:spLocks/>
            </p:cNvSpPr>
            <p:nvPr/>
          </p:nvSpPr>
          <p:spPr>
            <a:xfrm>
              <a:off x="8887711" y="5942632"/>
              <a:ext cx="3024336" cy="360040"/>
            </a:xfrm>
            <a:prstGeom prst="rect">
              <a:avLst/>
            </a:prstGeom>
          </p:spPr>
          <p:txBody>
            <a:bodyPr/>
            <a:lstStyle>
              <a:defPPr>
                <a:defRPr lang="en-US"/>
              </a:defPPr>
              <a:lvl1pPr indent="0" algn="r" defTabSz="457200" rtl="1">
                <a:lnSpc>
                  <a:spcPct val="90000"/>
                </a:lnSpc>
                <a:spcBef>
                  <a:spcPct val="20000"/>
                </a:spcBef>
                <a:spcAft>
                  <a:spcPts val="600"/>
                </a:spcAft>
                <a:buClr>
                  <a:schemeClr val="accent2"/>
                </a:buClr>
                <a:buSzPct val="92000"/>
                <a:buFont typeface="Wingdings 2" panose="05020102010507070707" pitchFamily="18" charset="2"/>
                <a:buNone/>
                <a:defRPr sz="1600">
                  <a:solidFill>
                    <a:schemeClr val="accent6"/>
                  </a:solidFill>
                  <a:latin typeface="DIN Next LT Arabic" charset="0"/>
                  <a:ea typeface="DIN Next LT Arabic" charset="0"/>
                  <a:cs typeface="DIN Next LT Arabic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400"/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  <a:defRPr sz="2000"/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/>
                <a:buChar char="•"/>
              </a:lvl9pPr>
            </a:lstStyle>
            <a:p>
              <a:r>
                <a:rPr lang="ar-SA" dirty="0">
                  <a:solidFill>
                    <a:srgbClr val="1AB1C7"/>
                  </a:solidFill>
                  <a:latin typeface="Effra" panose="020B0503020203020204" pitchFamily="34" charset="0"/>
                  <a:cs typeface="Effra" panose="020B0503020203020204" pitchFamily="34" charset="0"/>
                </a:rPr>
                <a:t>زود الأجيال بالشراكة مع بنك الرياض</a:t>
              </a:r>
              <a:endParaRPr lang="x-none" dirty="0">
                <a:solidFill>
                  <a:srgbClr val="1AB1C7"/>
                </a:solidFill>
                <a:latin typeface="Effra" panose="020B0503020203020204" pitchFamily="34" charset="0"/>
                <a:cs typeface="Effra" panose="020B0503020203020204" pitchFamily="34" charset="0"/>
              </a:endParaRPr>
            </a:p>
            <a:p>
              <a:endParaRPr lang="ar-SA" dirty="0">
                <a:latin typeface="Effra" panose="020B0503020203020204" pitchFamily="34" charset="0"/>
                <a:cs typeface="Effra" panose="020B0503020203020204" pitchFamily="34" charset="0"/>
              </a:endParaRPr>
            </a:p>
            <a:p>
              <a:endParaRPr lang="x-none" dirty="0">
                <a:latin typeface="Effra" panose="020B0503020203020204" pitchFamily="34" charset="0"/>
                <a:cs typeface="Effra" panose="020B0503020203020204" pitchFamily="34" charset="0"/>
              </a:endParaRP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D509EAA-76D0-4EA9-BD9C-91AE8518F491}"/>
              </a:ext>
            </a:extLst>
          </p:cNvPr>
          <p:cNvSpPr/>
          <p:nvPr/>
        </p:nvSpPr>
        <p:spPr>
          <a:xfrm>
            <a:off x="983432" y="5942632"/>
            <a:ext cx="6552728" cy="798736"/>
          </a:xfrm>
          <a:prstGeom prst="rect">
            <a:avLst/>
          </a:prstGeom>
          <a:solidFill>
            <a:srgbClr val="FFFD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778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6620752A-2B0A-4FD4-8B8E-A0B813FBD71D}"/>
              </a:ext>
            </a:extLst>
          </p:cNvPr>
          <p:cNvSpPr/>
          <p:nvPr/>
        </p:nvSpPr>
        <p:spPr>
          <a:xfrm>
            <a:off x="8701062" y="0"/>
            <a:ext cx="3503712" cy="6858000"/>
          </a:xfrm>
          <a:prstGeom prst="rect">
            <a:avLst/>
          </a:prstGeom>
          <a:solidFill>
            <a:srgbClr val="F3F6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algn="ctr" defTabSz="914400" rtl="1" eaLnBrk="1" latinLnBrk="0" hangingPunct="1"/>
            <a:endParaRPr lang="ar-SA"/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EE1F0648-E448-408A-8C32-389611F9F0D2}"/>
              </a:ext>
            </a:extLst>
          </p:cNvPr>
          <p:cNvSpPr/>
          <p:nvPr/>
        </p:nvSpPr>
        <p:spPr>
          <a:xfrm>
            <a:off x="8685510" y="336267"/>
            <a:ext cx="3171130" cy="576064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A" sz="2400" dirty="0">
                <a:solidFill>
                  <a:schemeClr val="bg2">
                    <a:lumMod val="50000"/>
                  </a:schemeClr>
                </a:solidFill>
                <a:latin typeface="Effra XBold" panose="020B0903020203020204" pitchFamily="34" charset="0"/>
                <a:cs typeface="Effra XBold" panose="020B0903020203020204" pitchFamily="34" charset="0"/>
              </a:rPr>
              <a:t>الخطوة الأولى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E4CE696E-D548-47DA-BAE7-2EB21E5A71BE}"/>
              </a:ext>
            </a:extLst>
          </p:cNvPr>
          <p:cNvSpPr/>
          <p:nvPr/>
        </p:nvSpPr>
        <p:spPr>
          <a:xfrm>
            <a:off x="8654487" y="190324"/>
            <a:ext cx="129318" cy="983649"/>
          </a:xfrm>
          <a:prstGeom prst="rect">
            <a:avLst/>
          </a:prstGeom>
          <a:solidFill>
            <a:srgbClr val="09B8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19" name="رابط مستقيم 18">
            <a:extLst>
              <a:ext uri="{FF2B5EF4-FFF2-40B4-BE49-F238E27FC236}">
                <a16:creationId xmlns:a16="http://schemas.microsoft.com/office/drawing/2014/main" id="{00EAB1F0-3FDB-4A90-9F8F-EA1985E37821}"/>
              </a:ext>
            </a:extLst>
          </p:cNvPr>
          <p:cNvCxnSpPr/>
          <p:nvPr/>
        </p:nvCxnSpPr>
        <p:spPr>
          <a:xfrm>
            <a:off x="11140099" y="927859"/>
            <a:ext cx="1051901" cy="0"/>
          </a:xfrm>
          <a:prstGeom prst="line">
            <a:avLst/>
          </a:prstGeom>
          <a:ln w="76200" cmpd="dbl">
            <a:solidFill>
              <a:srgbClr val="98AD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عنوان فرعي 2">
            <a:extLst>
              <a:ext uri="{FF2B5EF4-FFF2-40B4-BE49-F238E27FC236}">
                <a16:creationId xmlns:a16="http://schemas.microsoft.com/office/drawing/2014/main" id="{97B5939D-487E-45D7-B2AD-A1ACAE085062}"/>
              </a:ext>
            </a:extLst>
          </p:cNvPr>
          <p:cNvSpPr txBox="1">
            <a:spLocks/>
          </p:cNvSpPr>
          <p:nvPr/>
        </p:nvSpPr>
        <p:spPr>
          <a:xfrm>
            <a:off x="8889181" y="1835547"/>
            <a:ext cx="3171130" cy="146688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defPPr>
              <a:defRPr lang="en-US"/>
            </a:defPPr>
            <a:lvl1pPr indent="0" algn="just" rtl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>
                <a:solidFill>
                  <a:schemeClr val="tx2"/>
                </a:solidFill>
                <a:latin typeface="DIN Next LT Arabic Medium" panose="020B0603020203050203" pitchFamily="34" charset="-78"/>
                <a:cs typeface="DIN Next LT Arabic Medium" panose="020B0603020203050203" pitchFamily="34" charset="-78"/>
              </a:defRPr>
            </a:lvl1pPr>
            <a:lvl2pPr indent="0" algn="ct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ar-SA" dirty="0">
                <a:latin typeface="Effra" panose="020B0503020203020204" pitchFamily="34" charset="0"/>
                <a:cs typeface="Effra" panose="020B0503020203020204" pitchFamily="34" charset="0"/>
              </a:rPr>
              <a:t>تحميل تطبيق برنامج </a:t>
            </a:r>
            <a:r>
              <a:rPr lang="ar-SA" b="1" dirty="0">
                <a:latin typeface="Effra" panose="020B0503020203020204" pitchFamily="34" charset="0"/>
                <a:cs typeface="Effra" panose="020B0503020203020204" pitchFamily="34" charset="0"/>
              </a:rPr>
              <a:t>"توكن</a:t>
            </a:r>
            <a:r>
              <a:rPr lang="en-US" b="1" dirty="0">
                <a:latin typeface="Effra" panose="020B0503020203020204" pitchFamily="34" charset="0"/>
                <a:cs typeface="Effra" panose="020B0503020203020204" pitchFamily="34" charset="0"/>
              </a:rPr>
              <a:t> </a:t>
            </a:r>
            <a:r>
              <a:rPr lang="ar-SA" b="1" dirty="0">
                <a:latin typeface="Effra" panose="020B0503020203020204" pitchFamily="34" charset="0"/>
                <a:cs typeface="Effra" panose="020B0503020203020204" pitchFamily="34" charset="0"/>
              </a:rPr>
              <a:t>جونيور </a:t>
            </a:r>
            <a:r>
              <a:rPr lang="ar-SA" b="1" dirty="0" err="1">
                <a:latin typeface="Effra" panose="020B0503020203020204" pitchFamily="34" charset="0"/>
                <a:cs typeface="Effra" panose="020B0503020203020204" pitchFamily="34" charset="0"/>
              </a:rPr>
              <a:t>بانكرز</a:t>
            </a:r>
            <a:r>
              <a:rPr lang="ar-SA" b="1" dirty="0">
                <a:latin typeface="Effra" panose="020B0503020203020204" pitchFamily="34" charset="0"/>
                <a:cs typeface="Effra" panose="020B0503020203020204" pitchFamily="34" charset="0"/>
              </a:rPr>
              <a:t>" </a:t>
            </a:r>
            <a:r>
              <a:rPr lang="ar-SA" dirty="0">
                <a:latin typeface="Effra" panose="020B0503020203020204" pitchFamily="34" charset="0"/>
                <a:cs typeface="Effra" panose="020B0503020203020204" pitchFamily="34" charset="0"/>
              </a:rPr>
              <a:t>للأبناء المشتركين من ابل ستور او اندرويد.</a:t>
            </a:r>
          </a:p>
          <a:p>
            <a:endParaRPr lang="ar-SA" dirty="0">
              <a:latin typeface="Effra" panose="020B0503020203020204" pitchFamily="34" charset="0"/>
              <a:cs typeface="Effra" panose="020B0503020203020204" pitchFamily="34" charset="0"/>
            </a:endParaRPr>
          </a:p>
        </p:txBody>
      </p:sp>
      <p:pic>
        <p:nvPicPr>
          <p:cNvPr id="8" name="صورة 7" descr="صورة تحتوي على نص, برمجيات, صفحة ويب, أيقونة الحاسوب&#10;&#10;قد يكون المحتوى المعد بواسطة الذكاء الاصطناعي غير صحيح.">
            <a:extLst>
              <a:ext uri="{FF2B5EF4-FFF2-40B4-BE49-F238E27FC236}">
                <a16:creationId xmlns:a16="http://schemas.microsoft.com/office/drawing/2014/main" id="{7562ADAB-7EC1-8ACC-F1CD-2743A142D2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77" t="2946"/>
          <a:stretch/>
        </p:blipFill>
        <p:spPr>
          <a:xfrm>
            <a:off x="4522234" y="1104105"/>
            <a:ext cx="2118835" cy="4516056"/>
          </a:xfrm>
          <a:prstGeom prst="rect">
            <a:avLst/>
          </a:prstGeom>
        </p:spPr>
      </p:pic>
      <p:pic>
        <p:nvPicPr>
          <p:cNvPr id="9" name="صورة 8" descr="صورة تحتوي على قصاصة فنية&#10;&#10;تم إنشاء الوصف تلقائياً">
            <a:extLst>
              <a:ext uri="{FF2B5EF4-FFF2-40B4-BE49-F238E27FC236}">
                <a16:creationId xmlns:a16="http://schemas.microsoft.com/office/drawing/2014/main" id="{08ADE2A9-E035-016E-2D67-1D5C8713B5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363" y="2290930"/>
            <a:ext cx="363258" cy="446106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67B9E46E-E686-E085-2BB7-7A83C7FD8C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675" y="2296596"/>
            <a:ext cx="509707" cy="509707"/>
          </a:xfrm>
          <a:prstGeom prst="rect">
            <a:avLst/>
          </a:prstGeom>
        </p:spPr>
      </p:pic>
      <p:pic>
        <p:nvPicPr>
          <p:cNvPr id="17" name="صورة 16" descr="صورة تحتوي على شكل, ميدان/ مربع, تناظر, بكسل&#10;&#10;قد يكون المحتوى المعد بواسطة الذكاء الاصطناعي غير صحيح.">
            <a:extLst>
              <a:ext uri="{FF2B5EF4-FFF2-40B4-BE49-F238E27FC236}">
                <a16:creationId xmlns:a16="http://schemas.microsoft.com/office/drawing/2014/main" id="{5A8A4476-AE1F-B63E-F3BA-C75B143FDE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4146" y="2939002"/>
            <a:ext cx="1484472" cy="1484472"/>
          </a:xfrm>
          <a:prstGeom prst="rect">
            <a:avLst/>
          </a:prstGeom>
        </p:spPr>
      </p:pic>
      <p:pic>
        <p:nvPicPr>
          <p:cNvPr id="3" name="object 39">
            <a:extLst>
              <a:ext uri="{FF2B5EF4-FFF2-40B4-BE49-F238E27FC236}">
                <a16:creationId xmlns:a16="http://schemas.microsoft.com/office/drawing/2014/main" id="{3474D373-1A16-E6E4-7F75-1C783B2047C7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393520" y="1006302"/>
            <a:ext cx="2376264" cy="4705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997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B2A6653A-CA1A-483A-80E1-6669F7E83485}"/>
              </a:ext>
            </a:extLst>
          </p:cNvPr>
          <p:cNvGrpSpPr/>
          <p:nvPr/>
        </p:nvGrpSpPr>
        <p:grpSpPr>
          <a:xfrm>
            <a:off x="8654487" y="0"/>
            <a:ext cx="3550287" cy="6858000"/>
            <a:chOff x="8654487" y="0"/>
            <a:chExt cx="3550287" cy="6858000"/>
          </a:xfrm>
        </p:grpSpPr>
        <p:sp>
          <p:nvSpPr>
            <p:cNvPr id="2" name="مستطيل 1">
              <a:extLst>
                <a:ext uri="{FF2B5EF4-FFF2-40B4-BE49-F238E27FC236}">
                  <a16:creationId xmlns:a16="http://schemas.microsoft.com/office/drawing/2014/main" id="{6620752A-2B0A-4FD4-8B8E-A0B813FBD71D}"/>
                </a:ext>
              </a:extLst>
            </p:cNvPr>
            <p:cNvSpPr/>
            <p:nvPr/>
          </p:nvSpPr>
          <p:spPr>
            <a:xfrm>
              <a:off x="8701062" y="0"/>
              <a:ext cx="3503712" cy="6858000"/>
            </a:xfrm>
            <a:prstGeom prst="rect">
              <a:avLst/>
            </a:prstGeom>
            <a:solidFill>
              <a:srgbClr val="F3F6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0" name="مستطيل: زوايا مستديرة 9">
              <a:extLst>
                <a:ext uri="{FF2B5EF4-FFF2-40B4-BE49-F238E27FC236}">
                  <a16:creationId xmlns:a16="http://schemas.microsoft.com/office/drawing/2014/main" id="{EE1F0648-E448-408A-8C32-389611F9F0D2}"/>
                </a:ext>
              </a:extLst>
            </p:cNvPr>
            <p:cNvSpPr/>
            <p:nvPr/>
          </p:nvSpPr>
          <p:spPr>
            <a:xfrm>
              <a:off x="8685510" y="336267"/>
              <a:ext cx="3171130" cy="576064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r"/>
              <a:r>
                <a:rPr lang="ar-SA" sz="2400" dirty="0">
                  <a:solidFill>
                    <a:schemeClr val="tx2"/>
                  </a:solidFill>
                  <a:latin typeface="Effra XBold" panose="020B0903020203020204" pitchFamily="34" charset="0"/>
                  <a:cs typeface="Effra XBold" panose="020B0903020203020204" pitchFamily="34" charset="0"/>
                </a:rPr>
                <a:t>الخطوة الثانية</a:t>
              </a:r>
            </a:p>
          </p:txBody>
        </p:sp>
        <p:sp>
          <p:nvSpPr>
            <p:cNvPr id="16" name="مستطيل 15">
              <a:extLst>
                <a:ext uri="{FF2B5EF4-FFF2-40B4-BE49-F238E27FC236}">
                  <a16:creationId xmlns:a16="http://schemas.microsoft.com/office/drawing/2014/main" id="{E4CE696E-D548-47DA-BAE7-2EB21E5A71BE}"/>
                </a:ext>
              </a:extLst>
            </p:cNvPr>
            <p:cNvSpPr/>
            <p:nvPr/>
          </p:nvSpPr>
          <p:spPr>
            <a:xfrm>
              <a:off x="8654487" y="190324"/>
              <a:ext cx="129318" cy="983649"/>
            </a:xfrm>
            <a:prstGeom prst="rect">
              <a:avLst/>
            </a:prstGeom>
            <a:solidFill>
              <a:srgbClr val="09B8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cxnSp>
          <p:nvCxnSpPr>
            <p:cNvPr id="19" name="رابط مستقيم 18">
              <a:extLst>
                <a:ext uri="{FF2B5EF4-FFF2-40B4-BE49-F238E27FC236}">
                  <a16:creationId xmlns:a16="http://schemas.microsoft.com/office/drawing/2014/main" id="{00EAB1F0-3FDB-4A90-9F8F-EA1985E37821}"/>
                </a:ext>
              </a:extLst>
            </p:cNvPr>
            <p:cNvCxnSpPr/>
            <p:nvPr/>
          </p:nvCxnSpPr>
          <p:spPr>
            <a:xfrm>
              <a:off x="11140099" y="927859"/>
              <a:ext cx="1051901" cy="0"/>
            </a:xfrm>
            <a:prstGeom prst="line">
              <a:avLst/>
            </a:prstGeom>
            <a:ln w="76200" cmpd="dbl">
              <a:solidFill>
                <a:srgbClr val="98AD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عنوان فرعي 2">
              <a:extLst>
                <a:ext uri="{FF2B5EF4-FFF2-40B4-BE49-F238E27FC236}">
                  <a16:creationId xmlns:a16="http://schemas.microsoft.com/office/drawing/2014/main" id="{97B5939D-487E-45D7-B2AD-A1ACAE085062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889181" y="1835547"/>
              <a:ext cx="3171130" cy="1466883"/>
            </a:xfrm>
            <a:prstGeom prst="rect">
              <a:avLst/>
            </a:prstGeom>
          </p:spPr>
          <p:txBody>
            <a:bodyPr vert="horz" lIns="91440" tIns="45720" rIns="91440" bIns="45720" rtlCol="1">
              <a:normAutofit/>
            </a:bodyPr>
            <a:lstStyle>
              <a:defPPr>
                <a:defRPr lang="en-US"/>
              </a:defPPr>
              <a:lvl1pPr indent="0" algn="just" rtl="1">
                <a:lnSpc>
                  <a:spcPct val="15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600" b="0">
                  <a:solidFill>
                    <a:schemeClr val="tx2"/>
                  </a:solidFill>
                  <a:latin typeface="DIN Next LT Arabic Medium" panose="020B0603020203050203" pitchFamily="34" charset="-78"/>
                  <a:cs typeface="DIN Next LT Arabic Medium" panose="020B0603020203050203" pitchFamily="34" charset="-78"/>
                </a:defRPr>
              </a:lvl1pPr>
              <a:lvl2pPr indent="0" algn="ctr" rtl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/>
              </a:lvl2pPr>
              <a:lvl3pPr indent="0" algn="ctr" rtl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</a:lvl3pPr>
              <a:lvl4pPr indent="0" algn="ctr" rtl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4pPr>
              <a:lvl5pPr indent="0" algn="ctr" rtl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5pPr>
              <a:lvl6pPr indent="0" algn="ctr" rtl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6pPr>
              <a:lvl7pPr indent="0" algn="ctr" rtl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7pPr>
              <a:lvl8pPr indent="0" algn="ctr" rtl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8pPr>
              <a:lvl9pPr indent="0" algn="ctr" rtl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/>
              </a:lvl9pPr>
            </a:lstStyle>
            <a:p>
              <a:r>
                <a:rPr lang="ar-SA" dirty="0">
                  <a:latin typeface="Effra" panose="020B0503020203020204" pitchFamily="34" charset="0"/>
                  <a:cs typeface="Effra" panose="020B0503020203020204" pitchFamily="34" charset="0"/>
                </a:rPr>
                <a:t>تسجيل الدخول على برنامج توكين ثم اضافة مبلغ ادخاري بحدود</a:t>
              </a:r>
              <a:r>
                <a:rPr lang="ar-SA" b="1" dirty="0">
                  <a:latin typeface="Effra" panose="020B0503020203020204" pitchFamily="34" charset="0"/>
                  <a:cs typeface="Effra" panose="020B0503020203020204" pitchFamily="34" charset="0"/>
                </a:rPr>
                <a:t> 10 الى 150 ريال </a:t>
              </a:r>
              <a:r>
                <a:rPr lang="ar-SA" dirty="0">
                  <a:latin typeface="Effra" panose="020B0503020203020204" pitchFamily="34" charset="0"/>
                  <a:cs typeface="Effra" panose="020B0503020203020204" pitchFamily="34" charset="0"/>
                </a:rPr>
                <a:t>الى</a:t>
              </a:r>
              <a:r>
                <a:rPr lang="ar-SA" b="1" i="1" dirty="0">
                  <a:latin typeface="Effra" panose="020B0503020203020204" pitchFamily="34" charset="0"/>
                  <a:cs typeface="Effra" panose="020B0503020203020204" pitchFamily="34" charset="0"/>
                </a:rPr>
                <a:t> </a:t>
              </a:r>
              <a:r>
                <a:rPr lang="ar-SA" dirty="0">
                  <a:latin typeface="Effra" panose="020B0503020203020204" pitchFamily="34" charset="0"/>
                  <a:cs typeface="Effra" panose="020B0503020203020204" pitchFamily="34" charset="0"/>
                </a:rPr>
                <a:t>حساب الادخار</a:t>
              </a:r>
            </a:p>
            <a:p>
              <a:endParaRPr lang="ar-SA" dirty="0">
                <a:latin typeface="Effra" panose="020B0503020203020204" pitchFamily="34" charset="0"/>
                <a:cs typeface="Effra" panose="020B0503020203020204" pitchFamily="34" charset="0"/>
              </a:endParaRPr>
            </a:p>
            <a:p>
              <a:endParaRPr lang="ar-SA" dirty="0">
                <a:latin typeface="Effra" panose="020B0503020203020204" pitchFamily="34" charset="0"/>
                <a:cs typeface="Effra" panose="020B0503020203020204" pitchFamily="34" charset="0"/>
              </a:endParaRPr>
            </a:p>
          </p:txBody>
        </p:sp>
      </p:grpSp>
      <p:pic>
        <p:nvPicPr>
          <p:cNvPr id="18" name="صورة 17" descr="صورة تحتوي على نص, لقطة شاشة, التصميم&#10;&#10;قد يكون المحتوى المعد بواسطة الذكاء الاصطناعي غير صحيح.">
            <a:extLst>
              <a:ext uri="{FF2B5EF4-FFF2-40B4-BE49-F238E27FC236}">
                <a16:creationId xmlns:a16="http://schemas.microsoft.com/office/drawing/2014/main" id="{874954CE-3B5B-BB96-7E65-C8A13FD6D3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8703" y="1305906"/>
            <a:ext cx="2069756" cy="4487275"/>
          </a:xfrm>
          <a:prstGeom prst="rect">
            <a:avLst/>
          </a:prstGeom>
        </p:spPr>
      </p:pic>
      <p:pic>
        <p:nvPicPr>
          <p:cNvPr id="21" name="صورة 20" descr="صورة تحتوي على نص, لقطة شاشة, التصميم&#10;&#10;قد يكون المحتوى المعد بواسطة الذكاء الاصطناعي غير صحيح.">
            <a:extLst>
              <a:ext uri="{FF2B5EF4-FFF2-40B4-BE49-F238E27FC236}">
                <a16:creationId xmlns:a16="http://schemas.microsoft.com/office/drawing/2014/main" id="{F393E93F-2644-78BE-C5E7-F0946E7B80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4065" y="1305907"/>
            <a:ext cx="2069756" cy="4487274"/>
          </a:xfrm>
          <a:prstGeom prst="rect">
            <a:avLst/>
          </a:prstGeom>
        </p:spPr>
      </p:pic>
      <p:pic>
        <p:nvPicPr>
          <p:cNvPr id="5" name="object 39">
            <a:extLst>
              <a:ext uri="{FF2B5EF4-FFF2-40B4-BE49-F238E27FC236}">
                <a16:creationId xmlns:a16="http://schemas.microsoft.com/office/drawing/2014/main" id="{3B764EB9-2957-7269-733C-5EABEE7C769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15093" y="1174281"/>
            <a:ext cx="2227700" cy="4773303"/>
          </a:xfrm>
          <a:prstGeom prst="rect">
            <a:avLst/>
          </a:prstGeom>
        </p:spPr>
      </p:pic>
      <p:pic>
        <p:nvPicPr>
          <p:cNvPr id="6" name="object 39">
            <a:extLst>
              <a:ext uri="{FF2B5EF4-FFF2-40B4-BE49-F238E27FC236}">
                <a16:creationId xmlns:a16="http://schemas.microsoft.com/office/drawing/2014/main" id="{65522804-89A3-C7C8-66A0-50002D29561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79611" y="1173973"/>
            <a:ext cx="2227700" cy="4773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402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>
            <a:extLst>
              <a:ext uri="{FF2B5EF4-FFF2-40B4-BE49-F238E27FC236}">
                <a16:creationId xmlns:a16="http://schemas.microsoft.com/office/drawing/2014/main" id="{6620752A-2B0A-4FD4-8B8E-A0B813FBD71D}"/>
              </a:ext>
            </a:extLst>
          </p:cNvPr>
          <p:cNvSpPr/>
          <p:nvPr/>
        </p:nvSpPr>
        <p:spPr>
          <a:xfrm>
            <a:off x="8701062" y="0"/>
            <a:ext cx="3503712" cy="6858000"/>
          </a:xfrm>
          <a:prstGeom prst="rect">
            <a:avLst/>
          </a:prstGeom>
          <a:solidFill>
            <a:srgbClr val="F3F6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EE1F0648-E448-408A-8C32-389611F9F0D2}"/>
              </a:ext>
            </a:extLst>
          </p:cNvPr>
          <p:cNvSpPr/>
          <p:nvPr/>
        </p:nvSpPr>
        <p:spPr>
          <a:xfrm>
            <a:off x="8685510" y="336267"/>
            <a:ext cx="3171130" cy="576064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A" sz="2400" dirty="0">
                <a:solidFill>
                  <a:schemeClr val="tx2"/>
                </a:solidFill>
                <a:latin typeface="Effra XBold" panose="020B0903020203020204" pitchFamily="34" charset="0"/>
                <a:cs typeface="Effra XBold" panose="020B0903020203020204" pitchFamily="34" charset="0"/>
              </a:rPr>
              <a:t>الخطوة</a:t>
            </a:r>
            <a:r>
              <a:rPr lang="ar-SA" sz="2400" dirty="0">
                <a:solidFill>
                  <a:schemeClr val="bg2">
                    <a:lumMod val="50000"/>
                  </a:schemeClr>
                </a:solidFill>
                <a:latin typeface="Effra XBold" panose="020B0903020203020204" pitchFamily="34" charset="0"/>
                <a:cs typeface="Effra XBold" panose="020B0903020203020204" pitchFamily="34" charset="0"/>
              </a:rPr>
              <a:t> الثالثة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E4CE696E-D548-47DA-BAE7-2EB21E5A71BE}"/>
              </a:ext>
            </a:extLst>
          </p:cNvPr>
          <p:cNvSpPr/>
          <p:nvPr/>
        </p:nvSpPr>
        <p:spPr>
          <a:xfrm>
            <a:off x="8654487" y="190324"/>
            <a:ext cx="129318" cy="983649"/>
          </a:xfrm>
          <a:prstGeom prst="rect">
            <a:avLst/>
          </a:prstGeom>
          <a:solidFill>
            <a:srgbClr val="09B8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cxnSp>
        <p:nvCxnSpPr>
          <p:cNvPr id="19" name="رابط مستقيم 18">
            <a:extLst>
              <a:ext uri="{FF2B5EF4-FFF2-40B4-BE49-F238E27FC236}">
                <a16:creationId xmlns:a16="http://schemas.microsoft.com/office/drawing/2014/main" id="{00EAB1F0-3FDB-4A90-9F8F-EA1985E37821}"/>
              </a:ext>
            </a:extLst>
          </p:cNvPr>
          <p:cNvCxnSpPr/>
          <p:nvPr/>
        </p:nvCxnSpPr>
        <p:spPr>
          <a:xfrm>
            <a:off x="11140099" y="927859"/>
            <a:ext cx="1051901" cy="0"/>
          </a:xfrm>
          <a:prstGeom prst="line">
            <a:avLst/>
          </a:prstGeom>
          <a:ln w="76200" cmpd="dbl">
            <a:solidFill>
              <a:srgbClr val="98AD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عنوان فرعي 2">
            <a:extLst>
              <a:ext uri="{FF2B5EF4-FFF2-40B4-BE49-F238E27FC236}">
                <a16:creationId xmlns:a16="http://schemas.microsoft.com/office/drawing/2014/main" id="{97B5939D-487E-45D7-B2AD-A1ACAE085062}"/>
              </a:ext>
            </a:extLst>
          </p:cNvPr>
          <p:cNvSpPr txBox="1">
            <a:spLocks/>
          </p:cNvSpPr>
          <p:nvPr/>
        </p:nvSpPr>
        <p:spPr>
          <a:xfrm>
            <a:off x="8889181" y="1835547"/>
            <a:ext cx="3171130" cy="146688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defPPr>
              <a:defRPr lang="en-US"/>
            </a:defPPr>
            <a:lvl1pPr indent="0" algn="just" rtl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>
                <a:solidFill>
                  <a:schemeClr val="tx2"/>
                </a:solidFill>
                <a:latin typeface="DIN Next LT Arabic Medium" panose="020B0603020203050203" pitchFamily="34" charset="-78"/>
                <a:cs typeface="DIN Next LT Arabic Medium" panose="020B0603020203050203" pitchFamily="34" charset="-78"/>
              </a:defRPr>
            </a:lvl1pPr>
            <a:lvl2pPr indent="0" algn="ct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 rtl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ar-SA" dirty="0">
                <a:latin typeface="Effra" panose="020B0503020203020204" pitchFamily="34" charset="0"/>
                <a:cs typeface="Effra" panose="020B0503020203020204" pitchFamily="34" charset="0"/>
              </a:rPr>
              <a:t>تحديد</a:t>
            </a:r>
            <a:r>
              <a:rPr lang="ar-SA" dirty="0">
                <a:solidFill>
                  <a:schemeClr val="bg2">
                    <a:lumMod val="25000"/>
                  </a:schemeClr>
                </a:solidFill>
                <a:latin typeface="Effra" panose="020B0503020203020204" pitchFamily="34" charset="0"/>
                <a:cs typeface="Effra" panose="020B0503020203020204" pitchFamily="34" charset="0"/>
              </a:rPr>
              <a:t> </a:t>
            </a:r>
            <a:r>
              <a:rPr lang="ar-SA" dirty="0">
                <a:latin typeface="Effra" panose="020B0503020203020204" pitchFamily="34" charset="0"/>
                <a:cs typeface="Effra" panose="020B0503020203020204" pitchFamily="34" charset="0"/>
              </a:rPr>
              <a:t>الأهداف من خانة </a:t>
            </a:r>
            <a:r>
              <a:rPr lang="ar-SA" b="1" dirty="0">
                <a:latin typeface="Effra" panose="020B0503020203020204" pitchFamily="34" charset="0"/>
                <a:cs typeface="Effra" panose="020B0503020203020204" pitchFamily="34" charset="0"/>
              </a:rPr>
              <a:t>"أهداف"</a:t>
            </a:r>
            <a:r>
              <a:rPr lang="ar-SA" b="1" dirty="0">
                <a:solidFill>
                  <a:schemeClr val="bg2">
                    <a:lumMod val="25000"/>
                  </a:schemeClr>
                </a:solidFill>
                <a:latin typeface="Effra" panose="020B0503020203020204" pitchFamily="34" charset="0"/>
                <a:cs typeface="Effra" panose="020B0503020203020204" pitchFamily="34" charset="0"/>
              </a:rPr>
              <a:t> </a:t>
            </a:r>
          </a:p>
          <a:p>
            <a:endParaRPr lang="ar-SA" dirty="0">
              <a:latin typeface="Effra" panose="020B0503020203020204" pitchFamily="34" charset="0"/>
              <a:cs typeface="Effra" panose="020B0503020203020204" pitchFamily="34" charset="0"/>
            </a:endParaRPr>
          </a:p>
        </p:txBody>
      </p:sp>
      <p:pic>
        <p:nvPicPr>
          <p:cNvPr id="8" name="صورة 7" descr="صورة تحتوي على نص, لقطة شاشة, برمجيات, نظام التشغيل&#10;&#10;قد يكون المحتوى المعد بواسطة الذكاء الاصطناعي غير صحيح.">
            <a:extLst>
              <a:ext uri="{FF2B5EF4-FFF2-40B4-BE49-F238E27FC236}">
                <a16:creationId xmlns:a16="http://schemas.microsoft.com/office/drawing/2014/main" id="{8C361715-6B90-4C6D-F98D-7834BFCFCF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7606" y="1174440"/>
            <a:ext cx="2079832" cy="4509120"/>
          </a:xfrm>
          <a:prstGeom prst="rect">
            <a:avLst/>
          </a:prstGeom>
        </p:spPr>
      </p:pic>
      <p:pic>
        <p:nvPicPr>
          <p:cNvPr id="3" name="object 39">
            <a:extLst>
              <a:ext uri="{FF2B5EF4-FFF2-40B4-BE49-F238E27FC236}">
                <a16:creationId xmlns:a16="http://schemas.microsoft.com/office/drawing/2014/main" id="{95326527-C866-BD20-EC45-56D18090D0B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43672" y="1042348"/>
            <a:ext cx="2227700" cy="4773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126915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SDB">
      <a:dk1>
        <a:srgbClr val="000000"/>
      </a:dk1>
      <a:lt1>
        <a:srgbClr val="FFFFFF"/>
      </a:lt1>
      <a:dk2>
        <a:srgbClr val="44546A"/>
      </a:dk2>
      <a:lt2>
        <a:srgbClr val="97ACB6"/>
      </a:lt2>
      <a:accent1>
        <a:srgbClr val="0074AE"/>
      </a:accent1>
      <a:accent2>
        <a:srgbClr val="12B1C6"/>
      </a:accent2>
      <a:accent3>
        <a:srgbClr val="0D4066"/>
      </a:accent3>
      <a:accent4>
        <a:srgbClr val="F0693E"/>
      </a:accent4>
      <a:accent5>
        <a:srgbClr val="34B889"/>
      </a:accent5>
      <a:accent6>
        <a:srgbClr val="70154C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Custom Design">
  <a:themeElements>
    <a:clrScheme name="Custom 6">
      <a:dk1>
        <a:srgbClr val="000000"/>
      </a:dk1>
      <a:lt1>
        <a:srgbClr val="FFFFFF"/>
      </a:lt1>
      <a:dk2>
        <a:srgbClr val="44546A"/>
      </a:dk2>
      <a:lt2>
        <a:srgbClr val="97ACB6"/>
      </a:lt2>
      <a:accent1>
        <a:srgbClr val="0074AE"/>
      </a:accent1>
      <a:accent2>
        <a:srgbClr val="12B1C6"/>
      </a:accent2>
      <a:accent3>
        <a:srgbClr val="0D4066"/>
      </a:accent3>
      <a:accent4>
        <a:srgbClr val="F0693E"/>
      </a:accent4>
      <a:accent5>
        <a:srgbClr val="34B889"/>
      </a:accent5>
      <a:accent6>
        <a:srgbClr val="70154C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6863</TotalTime>
  <Words>196</Words>
  <Application>Microsoft Office PowerPoint</Application>
  <PresentationFormat>Widescreen</PresentationFormat>
  <Paragraphs>36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6" baseType="lpstr">
      <vt:lpstr>Arial</vt:lpstr>
      <vt:lpstr>Calibri</vt:lpstr>
      <vt:lpstr>Calibri Light</vt:lpstr>
      <vt:lpstr>DIN Next LT Arabic</vt:lpstr>
      <vt:lpstr>DIN Next LT Arabic Medium</vt:lpstr>
      <vt:lpstr>Effra</vt:lpstr>
      <vt:lpstr>Effra </vt:lpstr>
      <vt:lpstr>Effra XBold</vt:lpstr>
      <vt:lpstr>Wingdings 2</vt:lpstr>
      <vt:lpstr>Custom Design</vt:lpstr>
      <vt:lpstr>1_Custom Design</vt:lpstr>
      <vt:lpstr>2_Custom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حامد</dc:creator>
  <cp:lastModifiedBy>سارة صالح باوزير Sarah S. Bawazir</cp:lastModifiedBy>
  <cp:revision>94</cp:revision>
  <dcterms:created xsi:type="dcterms:W3CDTF">2020-12-25T21:26:13Z</dcterms:created>
  <dcterms:modified xsi:type="dcterms:W3CDTF">2025-11-11T12:51:32Z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544784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S9.0.3</vt:lpwstr>
  </property>
  <property fmtid="{D5CDD505-2E9C-101B-9397-08002B2CF9AE}" pid="5" name="MSIP_Label_dde71014-fd42-4764-900a-b6d1c1e11819_Enabled">
    <vt:lpwstr>true</vt:lpwstr>
  </property>
  <property fmtid="{D5CDD505-2E9C-101B-9397-08002B2CF9AE}" pid="6" name="MSIP_Label_dde71014-fd42-4764-900a-b6d1c1e11819_SetDate">
    <vt:lpwstr>2025-07-10T06:11:35Z</vt:lpwstr>
  </property>
  <property fmtid="{D5CDD505-2E9C-101B-9397-08002B2CF9AE}" pid="7" name="MSIP_Label_dde71014-fd42-4764-900a-b6d1c1e11819_Method">
    <vt:lpwstr>Standard</vt:lpwstr>
  </property>
  <property fmtid="{D5CDD505-2E9C-101B-9397-08002B2CF9AE}" pid="8" name="MSIP_Label_dde71014-fd42-4764-900a-b6d1c1e11819_Name">
    <vt:lpwstr>Business</vt:lpwstr>
  </property>
  <property fmtid="{D5CDD505-2E9C-101B-9397-08002B2CF9AE}" pid="9" name="MSIP_Label_dde71014-fd42-4764-900a-b6d1c1e11819_SiteId">
    <vt:lpwstr>9b4cdc3a-c3b8-408d-968e-2ab6230577c0</vt:lpwstr>
  </property>
  <property fmtid="{D5CDD505-2E9C-101B-9397-08002B2CF9AE}" pid="10" name="MSIP_Label_dde71014-fd42-4764-900a-b6d1c1e11819_ActionId">
    <vt:lpwstr>dd528090-e6fd-40ee-8853-4c8b7686099f</vt:lpwstr>
  </property>
  <property fmtid="{D5CDD505-2E9C-101B-9397-08002B2CF9AE}" pid="11" name="MSIP_Label_dde71014-fd42-4764-900a-b6d1c1e11819_ContentBits">
    <vt:lpwstr>1</vt:lpwstr>
  </property>
  <property fmtid="{D5CDD505-2E9C-101B-9397-08002B2CF9AE}" pid="12" name="ClassificationContentMarkingHeaderLocations">
    <vt:lpwstr>Custom Design:4\1_Custom Design:3\2_Custom Design:8</vt:lpwstr>
  </property>
  <property fmtid="{D5CDD505-2E9C-101B-9397-08002B2CF9AE}" pid="13" name="ClassificationContentMarkingHeaderText">
    <vt:lpwstr>Business Document</vt:lpwstr>
  </property>
</Properties>
</file>